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 id="2147483657" r:id="rId2"/>
    <p:sldMasterId id="2147483653" r:id="rId3"/>
    <p:sldMasterId id="2147483840" r:id="rId4"/>
  </p:sldMasterIdLst>
  <p:notesMasterIdLst>
    <p:notesMasterId r:id="rId26"/>
  </p:notesMasterIdLst>
  <p:handoutMasterIdLst>
    <p:handoutMasterId r:id="rId27"/>
  </p:handoutMasterIdLst>
  <p:sldIdLst>
    <p:sldId id="269" r:id="rId5"/>
    <p:sldId id="271" r:id="rId6"/>
    <p:sldId id="289" r:id="rId7"/>
    <p:sldId id="290" r:id="rId8"/>
    <p:sldId id="297" r:id="rId9"/>
    <p:sldId id="283" r:id="rId10"/>
    <p:sldId id="270" r:id="rId11"/>
    <p:sldId id="300" r:id="rId12"/>
    <p:sldId id="299" r:id="rId13"/>
    <p:sldId id="298" r:id="rId14"/>
    <p:sldId id="292" r:id="rId15"/>
    <p:sldId id="293" r:id="rId16"/>
    <p:sldId id="262" r:id="rId17"/>
    <p:sldId id="277" r:id="rId18"/>
    <p:sldId id="282" r:id="rId19"/>
    <p:sldId id="303" r:id="rId20"/>
    <p:sldId id="301" r:id="rId21"/>
    <p:sldId id="280" r:id="rId22"/>
    <p:sldId id="302" r:id="rId23"/>
    <p:sldId id="284" r:id="rId24"/>
    <p:sldId id="296" r:id="rId25"/>
  </p:sldIdLst>
  <p:sldSz cx="9144000" cy="5143500" type="screen16x9"/>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Informatie voor alle scholen" id="{ACACC12A-7DBD-4B9B-9CED-5874891A1D5A}">
          <p14:sldIdLst>
            <p14:sldId id="269"/>
            <p14:sldId id="271"/>
            <p14:sldId id="289"/>
            <p14:sldId id="290"/>
            <p14:sldId id="297"/>
            <p14:sldId id="283"/>
            <p14:sldId id="270"/>
            <p14:sldId id="300"/>
            <p14:sldId id="299"/>
            <p14:sldId id="298"/>
            <p14:sldId id="292"/>
            <p14:sldId id="293"/>
            <p14:sldId id="262"/>
            <p14:sldId id="277"/>
            <p14:sldId id="282"/>
            <p14:sldId id="303"/>
            <p14:sldId id="301"/>
            <p14:sldId id="280"/>
            <p14:sldId id="302"/>
            <p14:sldId id="284"/>
            <p14:sldId id="29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aike Alma" initials="MA" lastIdx="10" clrIdx="0">
    <p:extLst>
      <p:ext uri="{19B8F6BF-5375-455C-9EA6-DF929625EA0E}">
        <p15:presenceInfo xmlns:p15="http://schemas.microsoft.com/office/powerpoint/2012/main" userId="e944e89860b6ab3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400"/>
    <a:srgbClr val="000096"/>
    <a:srgbClr val="39363D"/>
    <a:srgbClr val="BFBF8E"/>
    <a:srgbClr val="832535"/>
    <a:srgbClr val="BBBC7A"/>
    <a:srgbClr val="7DB90F"/>
    <a:srgbClr val="FFC300"/>
    <a:srgbClr val="294C94"/>
    <a:srgbClr val="C800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262385-6D5F-490C-BB55-3B61C2F89F20}" v="10" dt="2020-11-18T16:49:33.80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Stijl, gemiddeld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64" autoAdjust="0"/>
    <p:restoredTop sz="69884" autoAdjust="0"/>
  </p:normalViewPr>
  <p:slideViewPr>
    <p:cSldViewPr>
      <p:cViewPr varScale="1">
        <p:scale>
          <a:sx n="84" d="100"/>
          <a:sy n="84" d="100"/>
        </p:scale>
        <p:origin x="924" y="78"/>
      </p:cViewPr>
      <p:guideLst>
        <p:guide orient="horz" pos="1620"/>
        <p:guide pos="2880"/>
      </p:guideLst>
    </p:cSldViewPr>
  </p:slideViewPr>
  <p:notesTextViewPr>
    <p:cViewPr>
      <p:scale>
        <a:sx n="1" d="1"/>
        <a:sy n="1" d="1"/>
      </p:scale>
      <p:origin x="0" y="0"/>
    </p:cViewPr>
  </p:notesTextViewPr>
  <p:notesViewPr>
    <p:cSldViewPr>
      <p:cViewPr varScale="1">
        <p:scale>
          <a:sx n="87" d="100"/>
          <a:sy n="87" d="100"/>
        </p:scale>
        <p:origin x="-373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aike Alma" userId="e944e89860b6ab3a" providerId="LiveId" clId="{1D262385-6D5F-490C-BB55-3B61C2F89F20}"/>
    <pc:docChg chg="custSel modSld">
      <pc:chgData name="Maaike Alma" userId="e944e89860b6ab3a" providerId="LiveId" clId="{1D262385-6D5F-490C-BB55-3B61C2F89F20}" dt="2020-11-18T16:49:33.805" v="404"/>
      <pc:docMkLst>
        <pc:docMk/>
      </pc:docMkLst>
      <pc:sldChg chg="addCm modCm modNotesTx">
        <pc:chgData name="Maaike Alma" userId="e944e89860b6ab3a" providerId="LiveId" clId="{1D262385-6D5F-490C-BB55-3B61C2F89F20}" dt="2020-11-18T16:40:24.972" v="392"/>
        <pc:sldMkLst>
          <pc:docMk/>
          <pc:sldMk cId="0" sldId="262"/>
        </pc:sldMkLst>
      </pc:sldChg>
      <pc:sldChg chg="addCm modCm">
        <pc:chgData name="Maaike Alma" userId="e944e89860b6ab3a" providerId="LiveId" clId="{1D262385-6D5F-490C-BB55-3B61C2F89F20}" dt="2020-11-18T16:33:36.118" v="1"/>
        <pc:sldMkLst>
          <pc:docMk/>
          <pc:sldMk cId="0" sldId="269"/>
        </pc:sldMkLst>
      </pc:sldChg>
      <pc:sldChg chg="modNotesTx">
        <pc:chgData name="Maaike Alma" userId="e944e89860b6ab3a" providerId="LiveId" clId="{1D262385-6D5F-490C-BB55-3B61C2F89F20}" dt="2020-11-18T16:36:19.842" v="139" actId="20577"/>
        <pc:sldMkLst>
          <pc:docMk/>
          <pc:sldMk cId="4108789600" sldId="270"/>
        </pc:sldMkLst>
      </pc:sldChg>
      <pc:sldChg chg="modNotesTx">
        <pc:chgData name="Maaike Alma" userId="e944e89860b6ab3a" providerId="LiveId" clId="{1D262385-6D5F-490C-BB55-3B61C2F89F20}" dt="2020-11-18T16:34:44.026" v="106" actId="20577"/>
        <pc:sldMkLst>
          <pc:docMk/>
          <pc:sldMk cId="3743470741" sldId="271"/>
        </pc:sldMkLst>
      </pc:sldChg>
      <pc:sldChg chg="addCm modCm modNotesTx">
        <pc:chgData name="Maaike Alma" userId="e944e89860b6ab3a" providerId="LiveId" clId="{1D262385-6D5F-490C-BB55-3B61C2F89F20}" dt="2020-11-18T16:38:25.229" v="382" actId="20577"/>
        <pc:sldMkLst>
          <pc:docMk/>
          <pc:sldMk cId="3900175502" sldId="275"/>
        </pc:sldMkLst>
      </pc:sldChg>
      <pc:sldChg chg="addCm modCm">
        <pc:chgData name="Maaike Alma" userId="e944e89860b6ab3a" providerId="LiveId" clId="{1D262385-6D5F-490C-BB55-3B61C2F89F20}" dt="2020-11-18T16:48:02.997" v="400"/>
        <pc:sldMkLst>
          <pc:docMk/>
          <pc:sldMk cId="3937408625" sldId="279"/>
        </pc:sldMkLst>
      </pc:sldChg>
      <pc:sldChg chg="addCm modCm">
        <pc:chgData name="Maaike Alma" userId="e944e89860b6ab3a" providerId="LiveId" clId="{1D262385-6D5F-490C-BB55-3B61C2F89F20}" dt="2020-11-18T16:41:51.621" v="394"/>
        <pc:sldMkLst>
          <pc:docMk/>
          <pc:sldMk cId="2871544882" sldId="282"/>
        </pc:sldMkLst>
      </pc:sldChg>
      <pc:sldChg chg="addCm modCm">
        <pc:chgData name="Maaike Alma" userId="e944e89860b6ab3a" providerId="LiveId" clId="{1D262385-6D5F-490C-BB55-3B61C2F89F20}" dt="2020-11-18T16:49:02.835" v="402"/>
        <pc:sldMkLst>
          <pc:docMk/>
          <pc:sldMk cId="1248467113" sldId="284"/>
        </pc:sldMkLst>
      </pc:sldChg>
      <pc:sldChg chg="addCm modCm">
        <pc:chgData name="Maaike Alma" userId="e944e89860b6ab3a" providerId="LiveId" clId="{1D262385-6D5F-490C-BB55-3B61C2F89F20}" dt="2020-11-18T16:49:33.805" v="404"/>
        <pc:sldMkLst>
          <pc:docMk/>
          <pc:sldMk cId="1905416204" sldId="288"/>
        </pc:sldMkLst>
      </pc:sldChg>
      <pc:sldChg chg="modNotesTx">
        <pc:chgData name="Maaike Alma" userId="e944e89860b6ab3a" providerId="LiveId" clId="{1D262385-6D5F-490C-BB55-3B61C2F89F20}" dt="2020-11-18T16:35:02.822" v="111" actId="20577"/>
        <pc:sldMkLst>
          <pc:docMk/>
          <pc:sldMk cId="3314852014" sldId="289"/>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11-18T17:48:31.524" idx="9">
    <p:pos x="2555" y="197"/>
    <p:text>Moeilijk woord voor een basisschoolleerling...</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FFCACDF-075A-48BA-A24E-4AB74E64C756}" type="datetimeFigureOut">
              <a:rPr lang="nl-NL" smtClean="0"/>
              <a:t>26-11-2020</a:t>
            </a:fld>
            <a:endParaRPr lang="nl-NL" dirty="0"/>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9D6D2B-6CD6-4D37-98B1-C92CCD358E9C}" type="slidenum">
              <a:rPr lang="nl-NL" smtClean="0"/>
              <a:t>‹nr.›</a:t>
            </a:fld>
            <a:endParaRPr lang="nl-NL" dirty="0"/>
          </a:p>
        </p:txBody>
      </p:sp>
    </p:spTree>
    <p:extLst>
      <p:ext uri="{BB962C8B-B14F-4D97-AF65-F5344CB8AC3E}">
        <p14:creationId xmlns:p14="http://schemas.microsoft.com/office/powerpoint/2010/main" val="3554321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nl-NL" altLang="nl-NL" dirty="0"/>
          </a:p>
        </p:txBody>
      </p:sp>
      <p:sp>
        <p:nvSpPr>
          <p:cNvPr id="12697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nl-NL" altLang="nl-NL" dirty="0"/>
          </a:p>
        </p:txBody>
      </p:sp>
      <p:sp>
        <p:nvSpPr>
          <p:cNvPr id="2355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698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noProof="0"/>
              <a:t>Klik om de opmaakprofielen van de modeltekst te bewerken</a:t>
            </a:r>
          </a:p>
          <a:p>
            <a:pPr lvl="1"/>
            <a:r>
              <a:rPr lang="nl-NL" altLang="nl-NL" noProof="0"/>
              <a:t>Tweede niveau</a:t>
            </a:r>
          </a:p>
          <a:p>
            <a:pPr lvl="2"/>
            <a:r>
              <a:rPr lang="nl-NL" altLang="nl-NL" noProof="0"/>
              <a:t>Derde niveau</a:t>
            </a:r>
          </a:p>
          <a:p>
            <a:pPr lvl="3"/>
            <a:r>
              <a:rPr lang="nl-NL" altLang="nl-NL" noProof="0"/>
              <a:t>Vierde niveau</a:t>
            </a:r>
          </a:p>
          <a:p>
            <a:pPr lvl="4"/>
            <a:r>
              <a:rPr lang="nl-NL" altLang="nl-NL" noProof="0"/>
              <a:t>Vijfde niveau</a:t>
            </a:r>
          </a:p>
        </p:txBody>
      </p:sp>
      <p:sp>
        <p:nvSpPr>
          <p:cNvPr id="12698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nl-NL" altLang="nl-NL" dirty="0"/>
          </a:p>
        </p:txBody>
      </p:sp>
      <p:sp>
        <p:nvSpPr>
          <p:cNvPr id="12698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91025D6-F2FC-438A-88B7-304481879AEF}" type="slidenum">
              <a:rPr lang="nl-NL" altLang="nl-NL"/>
              <a:pPr>
                <a:defRPr/>
              </a:pPr>
              <a:t>‹nr.›</a:t>
            </a:fld>
            <a:endParaRPr lang="nl-NL" altLang="nl-NL" dirty="0"/>
          </a:p>
        </p:txBody>
      </p:sp>
    </p:spTree>
    <p:extLst>
      <p:ext uri="{BB962C8B-B14F-4D97-AF65-F5344CB8AC3E}">
        <p14:creationId xmlns:p14="http://schemas.microsoft.com/office/powerpoint/2010/main" val="4202028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Voorbereiding</a:t>
            </a:r>
            <a:endParaRPr lang="nl-NL" dirty="0"/>
          </a:p>
          <a:p>
            <a:pPr marL="171450" indent="-171450">
              <a:buFont typeface="Arial" panose="020B0604020202020204" pitchFamily="34" charset="0"/>
              <a:buChar char="•"/>
            </a:pPr>
            <a:r>
              <a:rPr lang="nl-NL" dirty="0"/>
              <a:t>Zorg ervoor dat je de PowerPointpresentatie en de bijbehorende notities een keer door hebt gelezen.</a:t>
            </a:r>
          </a:p>
          <a:p>
            <a:pPr marL="171450" indent="-171450">
              <a:buFont typeface="Arial" panose="020B0604020202020204" pitchFamily="34" charset="0"/>
              <a:buChar char="•"/>
            </a:pPr>
            <a:r>
              <a:rPr lang="nl-NL" dirty="0"/>
              <a:t>Kinderen zullen gedurende de les verschillende verhalen hebben over dingen die zij meegemaakt hebben.</a:t>
            </a:r>
            <a:r>
              <a:rPr lang="nl-NL" baseline="0" dirty="0"/>
              <a:t> Geef hen tijd om dit te vertellen.</a:t>
            </a:r>
          </a:p>
          <a:p>
            <a:pPr marL="171450" indent="-171450">
              <a:buFont typeface="Arial" panose="020B0604020202020204" pitchFamily="34" charset="0"/>
              <a:buChar char="•"/>
            </a:pPr>
            <a:r>
              <a:rPr lang="nl-NL" baseline="0" dirty="0"/>
              <a:t>Hou er rekening mee dat (sommige) kinderen vuurwerk niet af mogen steken, omdat ze nog te jong zijn. </a:t>
            </a:r>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u="sng" dirty="0"/>
              <a:t>Programma</a:t>
            </a:r>
          </a:p>
          <a:p>
            <a:pPr marL="171450" indent="-171450">
              <a:buFont typeface="Arial" panose="020B0604020202020204" pitchFamily="34" charset="0"/>
              <a:buChar char="•"/>
            </a:pPr>
            <a:r>
              <a:rPr lang="nl-NL" dirty="0"/>
              <a:t>Vertel de kinderen wat je gaat doen in de les en wat het doel van deze les</a:t>
            </a:r>
            <a:r>
              <a:rPr lang="nl-NL" baseline="0" dirty="0"/>
              <a:t> is, namelijk: </a:t>
            </a:r>
            <a:r>
              <a:rPr lang="nl-NL" dirty="0"/>
              <a:t>leren wat vuurwerk is,</a:t>
            </a:r>
            <a:r>
              <a:rPr lang="nl-NL" baseline="0" dirty="0"/>
              <a:t> </a:t>
            </a:r>
            <a:r>
              <a:rPr lang="nl-NL" dirty="0"/>
              <a:t>hoe je er veilig mee omgaat en wat je moet doen als er vuurwerk in je oog komt. Vertel dat de</a:t>
            </a:r>
            <a:r>
              <a:rPr lang="nl-NL" baseline="0" dirty="0"/>
              <a:t> leerlingen</a:t>
            </a:r>
            <a:r>
              <a:rPr lang="nl-NL" dirty="0"/>
              <a:t> vragen kunnen stellen bij ieder onderwerp.</a:t>
            </a:r>
          </a:p>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pPr>
              <a:defRPr/>
            </a:pPr>
            <a:fld id="{A91025D6-F2FC-438A-88B7-304481879AEF}" type="slidenum">
              <a:rPr lang="nl-NL" altLang="nl-NL" smtClean="0"/>
              <a:pPr>
                <a:defRPr/>
              </a:pPr>
              <a:t>1</a:t>
            </a:fld>
            <a:endParaRPr lang="nl-NL" altLang="nl-NL" dirty="0"/>
          </a:p>
        </p:txBody>
      </p:sp>
    </p:spTree>
    <p:extLst>
      <p:ext uri="{BB962C8B-B14F-4D97-AF65-F5344CB8AC3E}">
        <p14:creationId xmlns:p14="http://schemas.microsoft.com/office/powerpoint/2010/main" val="227635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none" dirty="0" smtClean="0"/>
              <a:t>Tijdens de </a:t>
            </a:r>
            <a:r>
              <a:rPr lang="nl-NL" dirty="0" smtClean="0"/>
              <a:t>jaarwisseling 2020-2021 is alleen vuurwerk uit de categorie F1 toegestaan</a:t>
            </a:r>
            <a:r>
              <a:rPr lang="nl-NL" baseline="0" dirty="0" smtClean="0"/>
              <a:t>. Dit is licht vuurwerk. Al het andere vuurwerk is verboden. Als je door de politie op straat wordt betrapt op het bezit van vuurwerk, dan kun je een boete krijgen.</a:t>
            </a:r>
            <a:endParaRPr lang="nl-NL" baseline="0" dirty="0"/>
          </a:p>
        </p:txBody>
      </p:sp>
      <p:sp>
        <p:nvSpPr>
          <p:cNvPr id="4" name="Tijdelijke aanduiding voor dianummer 3"/>
          <p:cNvSpPr>
            <a:spLocks noGrp="1"/>
          </p:cNvSpPr>
          <p:nvPr>
            <p:ph type="sldNum" sz="quarter" idx="10"/>
          </p:nvPr>
        </p:nvSpPr>
        <p:spPr/>
        <p:txBody>
          <a:bodyPr/>
          <a:lstStyle/>
          <a:p>
            <a:pPr>
              <a:defRPr/>
            </a:pPr>
            <a:fld id="{A91025D6-F2FC-438A-88B7-304481879AEF}" type="slidenum">
              <a:rPr lang="nl-NL" altLang="nl-NL" smtClean="0"/>
              <a:pPr>
                <a:defRPr/>
              </a:pPr>
              <a:t>10</a:t>
            </a:fld>
            <a:endParaRPr lang="nl-NL" altLang="nl-NL" dirty="0"/>
          </a:p>
        </p:txBody>
      </p:sp>
    </p:spTree>
    <p:extLst>
      <p:ext uri="{BB962C8B-B14F-4D97-AF65-F5344CB8AC3E}">
        <p14:creationId xmlns:p14="http://schemas.microsoft.com/office/powerpoint/2010/main" val="2603182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A91025D6-F2FC-438A-88B7-304481879AEF}" type="slidenum">
              <a:rPr lang="nl-NL" altLang="nl-NL" smtClean="0"/>
              <a:pPr>
                <a:defRPr/>
              </a:pPr>
              <a:t>11</a:t>
            </a:fld>
            <a:endParaRPr lang="nl-NL" altLang="nl-NL" dirty="0"/>
          </a:p>
        </p:txBody>
      </p:sp>
    </p:spTree>
    <p:extLst>
      <p:ext uri="{BB962C8B-B14F-4D97-AF65-F5344CB8AC3E}">
        <p14:creationId xmlns:p14="http://schemas.microsoft.com/office/powerpoint/2010/main" val="1502219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A91025D6-F2FC-438A-88B7-304481879AEF}" type="slidenum">
              <a:rPr lang="nl-NL" altLang="nl-NL" smtClean="0"/>
              <a:pPr>
                <a:defRPr/>
              </a:pPr>
              <a:t>12</a:t>
            </a:fld>
            <a:endParaRPr lang="nl-NL" altLang="nl-NL" dirty="0"/>
          </a:p>
        </p:txBody>
      </p:sp>
    </p:spTree>
    <p:extLst>
      <p:ext uri="{BB962C8B-B14F-4D97-AF65-F5344CB8AC3E}">
        <p14:creationId xmlns:p14="http://schemas.microsoft.com/office/powerpoint/2010/main" val="29191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Hoe zwaarder het vuurwerk,</a:t>
            </a:r>
            <a:r>
              <a:rPr lang="nl-NL" baseline="0" dirty="0"/>
              <a:t> hoe gevaarlijker het is. Zeker bij </a:t>
            </a:r>
            <a:r>
              <a:rPr lang="nl-NL" baseline="0" dirty="0" smtClean="0"/>
              <a:t>zwaar vuurwerk en </a:t>
            </a:r>
            <a:r>
              <a:rPr lang="nl-NL" baseline="0" dirty="0"/>
              <a:t>illegaal vuurwerk, kan de schade </a:t>
            </a:r>
            <a:r>
              <a:rPr lang="nl-NL" baseline="0" dirty="0" smtClean="0"/>
              <a:t>heel </a:t>
            </a:r>
            <a:r>
              <a:rPr lang="nl-NL" baseline="0" dirty="0"/>
              <a:t>groot zijn. Maar ook kleine </a:t>
            </a:r>
            <a:r>
              <a:rPr lang="nl-NL" baseline="0" dirty="0" smtClean="0"/>
              <a:t>fonteinen </a:t>
            </a:r>
            <a:r>
              <a:rPr lang="nl-NL" baseline="0" dirty="0"/>
              <a:t>uit categorie 1 kunnen zorgen voor schade.</a:t>
            </a:r>
          </a:p>
          <a:p>
            <a:endParaRPr lang="nl-NL" baseline="0" dirty="0"/>
          </a:p>
          <a:p>
            <a:pPr marL="0" lvl="0" indent="0" fontAlgn="base">
              <a:buFont typeface="Arial" panose="020B0604020202020204" pitchFamily="34" charset="0"/>
              <a:buNone/>
            </a:pPr>
            <a:r>
              <a:rPr lang="nl-NL" u="sng" dirty="0"/>
              <a:t>Wat kan er beschadigen bij vuurwerkongelukken?</a:t>
            </a:r>
          </a:p>
          <a:p>
            <a:pPr marL="171450" lvl="0" indent="-171450" fontAlgn="base">
              <a:buFont typeface="Arial" panose="020B0604020202020204" pitchFamily="34" charset="0"/>
              <a:buChar char="•"/>
            </a:pPr>
            <a:r>
              <a:rPr lang="nl-NL" dirty="0"/>
              <a:t>Ogen:</a:t>
            </a:r>
            <a:r>
              <a:rPr lang="nl-NL" baseline="0" dirty="0"/>
              <a:t> blindheid, slechtziendheid</a:t>
            </a:r>
          </a:p>
          <a:p>
            <a:pPr marL="171450" lvl="0" indent="-171450" fontAlgn="base">
              <a:buFont typeface="Arial" panose="020B0604020202020204" pitchFamily="34" charset="0"/>
              <a:buChar char="•"/>
            </a:pPr>
            <a:r>
              <a:rPr lang="nl-NL" baseline="0" dirty="0"/>
              <a:t>Hoofd (oren): gehoorschade (doofheid of slechthorendheid, oorsuizen of piep in je oor en overgevoeligheid voor geluid)</a:t>
            </a:r>
          </a:p>
          <a:p>
            <a:pPr marL="171450" lvl="0" indent="-171450" fontAlgn="base">
              <a:buFont typeface="Arial" panose="020B0604020202020204" pitchFamily="34" charset="0"/>
              <a:buChar char="•"/>
            </a:pPr>
            <a:r>
              <a:rPr lang="nl-NL" baseline="0" dirty="0"/>
              <a:t>Handen: verliezen van hand</a:t>
            </a:r>
          </a:p>
          <a:p>
            <a:pPr marL="171450" lvl="0" indent="-171450" fontAlgn="base">
              <a:buFont typeface="Arial" panose="020B0604020202020204" pitchFamily="34" charset="0"/>
              <a:buChar char="•"/>
            </a:pPr>
            <a:r>
              <a:rPr lang="nl-NL" baseline="0" dirty="0"/>
              <a:t>Vingers: verliezen van (deel van) vingers</a:t>
            </a:r>
          </a:p>
          <a:p>
            <a:endParaRPr lang="nl-NL" dirty="0"/>
          </a:p>
          <a:p>
            <a:r>
              <a:rPr lang="nl-NL" dirty="0"/>
              <a:t>De twee typen vuurwerk die de meeste letsels veroorzaakten tijdens de jaarwisseling 2019-2020 waren vuurpijlen en cakeboxen, samen  verantwoordelijk voor 12 procent van de letsels (percentage van alle vuurwerkongevallen waarbij het type vuurwerk bekend was). Echter, ook Single Shots (9%) en sierpotten/fonteinen (9%) zorgden voor veel letsels. Illegaal vuurwerk, zoals mortierbommen, nitraten, Cobra’s of strijkers, maar ook het al eerder verboden vuurwerk als babypijltjes en vuurwerk waarmee zelf geknoeid is - zorgde afgelopen jaarwisseling in totaal voor 20 procent van de letsels. </a:t>
            </a:r>
          </a:p>
          <a:p>
            <a:endParaRPr lang="nl-NL" dirty="0"/>
          </a:p>
        </p:txBody>
      </p:sp>
      <p:sp>
        <p:nvSpPr>
          <p:cNvPr id="4" name="Tijdelijke aanduiding voor dianummer 3"/>
          <p:cNvSpPr>
            <a:spLocks noGrp="1"/>
          </p:cNvSpPr>
          <p:nvPr>
            <p:ph type="sldNum" sz="quarter" idx="10"/>
          </p:nvPr>
        </p:nvSpPr>
        <p:spPr/>
        <p:txBody>
          <a:bodyPr/>
          <a:lstStyle/>
          <a:p>
            <a:pPr>
              <a:defRPr/>
            </a:pPr>
            <a:fld id="{A91025D6-F2FC-438A-88B7-304481879AEF}" type="slidenum">
              <a:rPr lang="nl-NL" altLang="nl-NL" smtClean="0"/>
              <a:pPr>
                <a:defRPr/>
              </a:pPr>
              <a:t>13</a:t>
            </a:fld>
            <a:endParaRPr lang="nl-NL" altLang="nl-NL" dirty="0"/>
          </a:p>
        </p:txBody>
      </p:sp>
    </p:spTree>
    <p:extLst>
      <p:ext uri="{BB962C8B-B14F-4D97-AF65-F5344CB8AC3E}">
        <p14:creationId xmlns:p14="http://schemas.microsoft.com/office/powerpoint/2010/main" val="4199192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none" baseline="0" dirty="0"/>
              <a:t>Bedenk je eens wat je allemaal niet kunt doen zonder iets te zien. Het beroep dat je wilde kiezen kan waarschijnlijk niet en je zult veel dingen moeten laten. Maar ook met </a:t>
            </a:r>
            <a:r>
              <a:rPr lang="nl-NL" u="none" baseline="0" dirty="0" smtClean="0"/>
              <a:t>één </a:t>
            </a:r>
            <a:r>
              <a:rPr lang="nl-NL" u="none" baseline="0" dirty="0"/>
              <a:t>oog zijn sommige dingen al lastig!</a:t>
            </a:r>
          </a:p>
          <a:p>
            <a:endParaRPr lang="nl-NL" u="sng" baseline="0" dirty="0"/>
          </a:p>
          <a:p>
            <a:r>
              <a:rPr lang="nl-NL" u="sng" baseline="0" dirty="0"/>
              <a:t>Testje</a:t>
            </a:r>
          </a:p>
          <a:p>
            <a:r>
              <a:rPr lang="nl-NL" baseline="0" dirty="0"/>
              <a:t>Je kunt de kinderen een testje laten doen door hen eerst twee vingers naar elkaar te laten brengen met ogen open. Daarna laat je de kinderen één oog dichtdoen en laat je hen weer de twee vingers naar elkaar toe brengen. Met 1 oog dicht is het een stuk lastiger.</a:t>
            </a:r>
            <a:endParaRPr lang="nl-NL" sz="1200" u="sng" kern="1200" dirty="0">
              <a:solidFill>
                <a:schemeClr val="tx1"/>
              </a:solidFill>
              <a:effectLst/>
              <a:latin typeface="Arial" charset="0"/>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pPr>
              <a:defRPr/>
            </a:pPr>
            <a:fld id="{A91025D6-F2FC-438A-88B7-304481879AEF}" type="slidenum">
              <a:rPr lang="nl-NL" altLang="nl-NL" smtClean="0"/>
              <a:pPr>
                <a:defRPr/>
              </a:pPr>
              <a:t>14</a:t>
            </a:fld>
            <a:endParaRPr lang="nl-NL" altLang="nl-NL" dirty="0"/>
          </a:p>
        </p:txBody>
      </p:sp>
    </p:spTree>
    <p:extLst>
      <p:ext uri="{BB962C8B-B14F-4D97-AF65-F5344CB8AC3E}">
        <p14:creationId xmlns:p14="http://schemas.microsoft.com/office/powerpoint/2010/main" val="4095853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Beroepen</a:t>
            </a:r>
          </a:p>
          <a:p>
            <a:r>
              <a:rPr lang="nl-NL" dirty="0"/>
              <a:t>Bij veel verschillende beroepen is zicht belangrijk,</a:t>
            </a:r>
            <a:r>
              <a:rPr lang="nl-NL" baseline="0" dirty="0"/>
              <a:t> bijvoorbeeld bij politieagenten, piloten, zeevarenden en mensen die autorijden. Bij piloten wordt er streng gecontroleerd op het zicht van de ogen</a:t>
            </a:r>
            <a:r>
              <a:rPr lang="nl-NL" baseline="0" dirty="0" smtClean="0"/>
              <a:t>. Met één blind oog kan je deze beroepen niet doen.</a:t>
            </a:r>
            <a:endParaRPr lang="nl-NL" dirty="0"/>
          </a:p>
        </p:txBody>
      </p:sp>
      <p:sp>
        <p:nvSpPr>
          <p:cNvPr id="4" name="Tijdelijke aanduiding voor dianummer 3"/>
          <p:cNvSpPr>
            <a:spLocks noGrp="1"/>
          </p:cNvSpPr>
          <p:nvPr>
            <p:ph type="sldNum" sz="quarter" idx="10"/>
          </p:nvPr>
        </p:nvSpPr>
        <p:spPr/>
        <p:txBody>
          <a:bodyPr/>
          <a:lstStyle/>
          <a:p>
            <a:pPr>
              <a:defRPr/>
            </a:pPr>
            <a:fld id="{A91025D6-F2FC-438A-88B7-304481879AEF}" type="slidenum">
              <a:rPr lang="nl-NL" altLang="nl-NL" smtClean="0"/>
              <a:pPr>
                <a:defRPr/>
              </a:pPr>
              <a:t>15</a:t>
            </a:fld>
            <a:endParaRPr lang="nl-NL" altLang="nl-NL" dirty="0"/>
          </a:p>
        </p:txBody>
      </p:sp>
    </p:spTree>
    <p:extLst>
      <p:ext uri="{BB962C8B-B14F-4D97-AF65-F5344CB8AC3E}">
        <p14:creationId xmlns:p14="http://schemas.microsoft.com/office/powerpoint/2010/main" val="2852741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Maar</a:t>
            </a:r>
            <a:r>
              <a:rPr lang="nl-NL" baseline="0" dirty="0" smtClean="0"/>
              <a:t> ook het beroep timmerman is met één oog al een stuk lastiger. Je ziet geen diepte, waardoor het bijvoorbeeld lastiger is om een spijker in hout te slaan.</a:t>
            </a:r>
            <a:endParaRPr lang="nl-NL" dirty="0"/>
          </a:p>
        </p:txBody>
      </p:sp>
      <p:sp>
        <p:nvSpPr>
          <p:cNvPr id="4" name="Tijdelijke aanduiding voor dianummer 3"/>
          <p:cNvSpPr>
            <a:spLocks noGrp="1"/>
          </p:cNvSpPr>
          <p:nvPr>
            <p:ph type="sldNum" sz="quarter" idx="10"/>
          </p:nvPr>
        </p:nvSpPr>
        <p:spPr/>
        <p:txBody>
          <a:bodyPr/>
          <a:lstStyle/>
          <a:p>
            <a:pPr>
              <a:defRPr/>
            </a:pPr>
            <a:fld id="{A91025D6-F2FC-438A-88B7-304481879AEF}" type="slidenum">
              <a:rPr lang="nl-NL" altLang="nl-NL" smtClean="0"/>
              <a:pPr>
                <a:defRPr/>
              </a:pPr>
              <a:t>16</a:t>
            </a:fld>
            <a:endParaRPr lang="nl-NL" altLang="nl-NL" dirty="0"/>
          </a:p>
        </p:txBody>
      </p:sp>
    </p:spTree>
    <p:extLst>
      <p:ext uri="{BB962C8B-B14F-4D97-AF65-F5344CB8AC3E}">
        <p14:creationId xmlns:p14="http://schemas.microsoft.com/office/powerpoint/2010/main" val="2228445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Nee helaas zeker niet! Ook met carbidschieten gebeuren ernstige</a:t>
            </a:r>
            <a:r>
              <a:rPr lang="nl-NL" baseline="0" dirty="0" smtClean="0"/>
              <a:t> ongelukken, net als bij vuurwerk. Als mensen dit afsteken, blijf dan heel ver uit de buurt.</a:t>
            </a:r>
            <a:endParaRPr lang="nl-NL" dirty="0"/>
          </a:p>
        </p:txBody>
      </p:sp>
      <p:sp>
        <p:nvSpPr>
          <p:cNvPr id="4" name="Tijdelijke aanduiding voor dianummer 3"/>
          <p:cNvSpPr>
            <a:spLocks noGrp="1"/>
          </p:cNvSpPr>
          <p:nvPr>
            <p:ph type="sldNum" sz="quarter" idx="10"/>
          </p:nvPr>
        </p:nvSpPr>
        <p:spPr/>
        <p:txBody>
          <a:bodyPr/>
          <a:lstStyle/>
          <a:p>
            <a:pPr>
              <a:defRPr/>
            </a:pPr>
            <a:fld id="{A91025D6-F2FC-438A-88B7-304481879AEF}" type="slidenum">
              <a:rPr lang="nl-NL" altLang="nl-NL" smtClean="0"/>
              <a:pPr>
                <a:defRPr/>
              </a:pPr>
              <a:t>17</a:t>
            </a:fld>
            <a:endParaRPr lang="nl-NL" altLang="nl-NL" dirty="0"/>
          </a:p>
        </p:txBody>
      </p:sp>
    </p:spTree>
    <p:extLst>
      <p:ext uri="{BB962C8B-B14F-4D97-AF65-F5344CB8AC3E}">
        <p14:creationId xmlns:p14="http://schemas.microsoft.com/office/powerpoint/2010/main" val="1912387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sng" kern="1200" dirty="0">
                <a:solidFill>
                  <a:schemeClr val="tx1"/>
                </a:solidFill>
                <a:effectLst/>
                <a:latin typeface="Arial" charset="0"/>
                <a:ea typeface="+mn-ea"/>
                <a:cs typeface="+mn-cs"/>
              </a:rPr>
              <a:t>Vuurwerk</a:t>
            </a:r>
            <a:r>
              <a:rPr lang="nl-NL" sz="1200" b="0" i="0" u="sng" kern="1200" baseline="0" dirty="0">
                <a:solidFill>
                  <a:schemeClr val="tx1"/>
                </a:solidFill>
                <a:effectLst/>
                <a:latin typeface="Arial" charset="0"/>
                <a:ea typeface="+mn-ea"/>
                <a:cs typeface="+mn-cs"/>
              </a:rPr>
              <a:t> in het oog</a:t>
            </a:r>
          </a:p>
          <a:p>
            <a:pPr marL="171450" indent="-171450">
              <a:buFont typeface="Arial" panose="020B0604020202020204" pitchFamily="34" charset="0"/>
              <a:buChar char="•"/>
            </a:pPr>
            <a:r>
              <a:rPr lang="nl-NL" sz="1200" b="0" i="0" kern="1200" dirty="0">
                <a:solidFill>
                  <a:schemeClr val="tx1"/>
                </a:solidFill>
                <a:effectLst/>
                <a:latin typeface="Arial" charset="0"/>
                <a:ea typeface="+mn-ea"/>
                <a:cs typeface="+mn-cs"/>
              </a:rPr>
              <a:t>Probeer rustig te blijven,</a:t>
            </a:r>
            <a:r>
              <a:rPr lang="nl-NL" sz="1200" b="0" i="0" kern="1200" baseline="0" dirty="0">
                <a:solidFill>
                  <a:schemeClr val="tx1"/>
                </a:solidFill>
                <a:effectLst/>
                <a:latin typeface="Arial" charset="0"/>
                <a:ea typeface="+mn-ea"/>
                <a:cs typeface="+mn-cs"/>
              </a:rPr>
              <a:t> hoe moeilijk dit ook is.</a:t>
            </a:r>
            <a:endParaRPr lang="nl-NL" sz="1200" b="0" i="0" kern="1200" dirty="0">
              <a:solidFill>
                <a:schemeClr val="tx1"/>
              </a:solidFill>
              <a:effectLst/>
              <a:latin typeface="Arial" charset="0"/>
              <a:ea typeface="+mn-ea"/>
              <a:cs typeface="+mn-cs"/>
            </a:endParaRPr>
          </a:p>
          <a:p>
            <a:pPr marL="171450" indent="-171450">
              <a:buFont typeface="Arial" panose="020B0604020202020204" pitchFamily="34" charset="0"/>
              <a:buChar char="•"/>
            </a:pPr>
            <a:r>
              <a:rPr lang="nl-NL" sz="1200" b="0" i="0" kern="1200" dirty="0">
                <a:solidFill>
                  <a:schemeClr val="tx1"/>
                </a:solidFill>
                <a:effectLst/>
                <a:latin typeface="Arial" charset="0"/>
                <a:ea typeface="+mn-ea"/>
                <a:cs typeface="+mn-cs"/>
              </a:rPr>
              <a:t>Laat het slachtoffer liggen en het</a:t>
            </a:r>
            <a:r>
              <a:rPr lang="nl-NL" sz="1200" b="0" i="0" kern="1200" baseline="0" dirty="0">
                <a:solidFill>
                  <a:schemeClr val="tx1"/>
                </a:solidFill>
                <a:effectLst/>
                <a:latin typeface="Arial" charset="0"/>
                <a:ea typeface="+mn-ea"/>
                <a:cs typeface="+mn-cs"/>
              </a:rPr>
              <a:t> hoofd lichtjes achterover houden</a:t>
            </a:r>
            <a:r>
              <a:rPr lang="nl-NL" sz="1200" b="0" i="0" kern="1200" baseline="0" dirty="0" smtClean="0">
                <a:solidFill>
                  <a:schemeClr val="tx1"/>
                </a:solidFill>
                <a:effectLst/>
                <a:latin typeface="Arial" charset="0"/>
                <a:ea typeface="+mn-ea"/>
                <a:cs typeface="+mn-cs"/>
              </a:rPr>
              <a:t>.</a:t>
            </a:r>
            <a:endParaRPr lang="nl-NL" sz="1200" b="0" i="0" kern="1200" baseline="0" dirty="0">
              <a:solidFill>
                <a:schemeClr val="tx1"/>
              </a:solidFill>
              <a:effectLst/>
              <a:latin typeface="Arial" charset="0"/>
              <a:ea typeface="+mn-ea"/>
              <a:cs typeface="+mn-cs"/>
            </a:endParaRPr>
          </a:p>
        </p:txBody>
      </p:sp>
      <p:sp>
        <p:nvSpPr>
          <p:cNvPr id="4" name="Tijdelijke aanduiding voor dianummer 3"/>
          <p:cNvSpPr>
            <a:spLocks noGrp="1"/>
          </p:cNvSpPr>
          <p:nvPr>
            <p:ph type="sldNum" sz="quarter" idx="10"/>
          </p:nvPr>
        </p:nvSpPr>
        <p:spPr/>
        <p:txBody>
          <a:bodyPr/>
          <a:lstStyle/>
          <a:p>
            <a:pPr>
              <a:defRPr/>
            </a:pPr>
            <a:fld id="{A91025D6-F2FC-438A-88B7-304481879AEF}" type="slidenum">
              <a:rPr lang="nl-NL" altLang="nl-NL" smtClean="0"/>
              <a:pPr>
                <a:defRPr/>
              </a:pPr>
              <a:t>18</a:t>
            </a:fld>
            <a:endParaRPr lang="nl-NL" altLang="nl-NL" dirty="0"/>
          </a:p>
        </p:txBody>
      </p:sp>
    </p:spTree>
    <p:extLst>
      <p:ext uri="{BB962C8B-B14F-4D97-AF65-F5344CB8AC3E}">
        <p14:creationId xmlns:p14="http://schemas.microsoft.com/office/powerpoint/2010/main" val="637497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sz="1200" b="0" i="0" kern="1200" dirty="0" smtClean="0">
                <a:solidFill>
                  <a:schemeClr val="tx1"/>
                </a:solidFill>
                <a:effectLst/>
                <a:latin typeface="Arial" charset="0"/>
                <a:ea typeface="+mn-ea"/>
                <a:cs typeface="+mn-cs"/>
              </a:rPr>
              <a:t>Laat het slachtoffer niet in het oog</a:t>
            </a:r>
            <a:r>
              <a:rPr lang="nl-NL" sz="1200" b="0" i="0" kern="1200" baseline="0" dirty="0" smtClean="0">
                <a:solidFill>
                  <a:schemeClr val="tx1"/>
                </a:solidFill>
                <a:effectLst/>
                <a:latin typeface="Arial" charset="0"/>
                <a:ea typeface="+mn-ea"/>
                <a:cs typeface="+mn-cs"/>
              </a:rPr>
              <a:t> wrijven.</a:t>
            </a:r>
            <a:endParaRPr lang="nl-NL" sz="1200" b="0" i="0" kern="1200" dirty="0" smtClean="0">
              <a:solidFill>
                <a:schemeClr val="tx1"/>
              </a:solidFill>
              <a:effectLst/>
              <a:latin typeface="Arial" charset="0"/>
              <a:ea typeface="+mn-ea"/>
              <a:cs typeface="+mn-cs"/>
            </a:endParaRPr>
          </a:p>
          <a:p>
            <a:pPr marL="171450" indent="-171450">
              <a:buFont typeface="Arial" panose="020B0604020202020204" pitchFamily="34" charset="0"/>
              <a:buChar char="•"/>
            </a:pPr>
            <a:r>
              <a:rPr lang="nl-NL" sz="1200" b="0" i="0" kern="1200" dirty="0" smtClean="0">
                <a:solidFill>
                  <a:schemeClr val="tx1"/>
                </a:solidFill>
                <a:effectLst/>
                <a:latin typeface="Arial" charset="0"/>
                <a:ea typeface="+mn-ea"/>
                <a:cs typeface="+mn-cs"/>
              </a:rPr>
              <a:t>Druk nooit op het oog.</a:t>
            </a:r>
          </a:p>
          <a:p>
            <a:pPr marL="171450" indent="-171450">
              <a:buFont typeface="Arial" panose="020B0604020202020204" pitchFamily="34" charset="0"/>
              <a:buChar char="•"/>
            </a:pPr>
            <a:r>
              <a:rPr lang="nl-NL" sz="1200" b="0" i="0" kern="1200" dirty="0" smtClean="0">
                <a:solidFill>
                  <a:schemeClr val="tx1"/>
                </a:solidFill>
                <a:effectLst/>
                <a:latin typeface="Arial" charset="0"/>
                <a:ea typeface="+mn-ea"/>
                <a:cs typeface="+mn-cs"/>
              </a:rPr>
              <a:t>Bel altijd zo snel mogelijk 112 of laat 112 bellen. </a:t>
            </a:r>
          </a:p>
          <a:p>
            <a:pPr marL="0" marR="0" lvl="1"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r>
              <a:rPr lang="nl-NL" sz="1200" b="0" i="0" kern="1200" dirty="0" smtClean="0">
                <a:solidFill>
                  <a:schemeClr val="tx1"/>
                </a:solidFill>
                <a:effectLst/>
                <a:latin typeface="Arial" charset="0"/>
                <a:ea typeface="+mn-ea"/>
                <a:cs typeface="+mn-cs"/>
              </a:rPr>
              <a:t>	-</a:t>
            </a:r>
            <a:r>
              <a:rPr lang="nl-NL" sz="1200" b="0" i="0" kern="1200" baseline="0" dirty="0" smtClean="0">
                <a:solidFill>
                  <a:schemeClr val="tx1"/>
                </a:solidFill>
                <a:effectLst/>
                <a:latin typeface="Arial" charset="0"/>
                <a:ea typeface="+mn-ea"/>
                <a:cs typeface="+mn-cs"/>
              </a:rPr>
              <a:t> </a:t>
            </a:r>
            <a:r>
              <a:rPr lang="nl-NL" sz="1200" b="1" i="0" kern="1200" baseline="0" dirty="0" smtClean="0">
                <a:solidFill>
                  <a:schemeClr val="tx1"/>
                </a:solidFill>
                <a:effectLst/>
                <a:latin typeface="Arial" charset="0"/>
                <a:ea typeface="+mn-ea"/>
                <a:cs typeface="+mn-cs"/>
              </a:rPr>
              <a:t>Is het oog erg beschadigd (bloederig oog of kapotte pupil)? </a:t>
            </a:r>
            <a:r>
              <a:rPr lang="nl-NL" sz="1200" b="0" i="0" kern="1200" dirty="0" smtClean="0">
                <a:solidFill>
                  <a:schemeClr val="tx1"/>
                </a:solidFill>
                <a:effectLst/>
                <a:latin typeface="Arial" charset="0"/>
                <a:ea typeface="+mn-ea"/>
                <a:cs typeface="+mn-cs"/>
              </a:rPr>
              <a:t>Slachtoffer moet naar een oogarts in het ziekenhuis. </a:t>
            </a:r>
            <a:r>
              <a:rPr lang="nl-NL" sz="1200" b="0" i="0" kern="1200" baseline="0" dirty="0" smtClean="0">
                <a:solidFill>
                  <a:schemeClr val="tx1"/>
                </a:solidFill>
                <a:effectLst/>
                <a:latin typeface="Arial" charset="0"/>
                <a:ea typeface="+mn-ea"/>
                <a:cs typeface="+mn-cs"/>
              </a:rPr>
              <a:t>	</a:t>
            </a:r>
          </a:p>
          <a:p>
            <a:pPr marL="0" marR="0" lvl="1"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r>
              <a:rPr lang="nl-NL" sz="1200" b="0" i="0" kern="1200" baseline="0" dirty="0" smtClean="0">
                <a:solidFill>
                  <a:schemeClr val="tx1"/>
                </a:solidFill>
                <a:effectLst/>
                <a:latin typeface="Arial" charset="0"/>
                <a:ea typeface="+mn-ea"/>
                <a:cs typeface="+mn-cs"/>
              </a:rPr>
              <a:t>	- </a:t>
            </a:r>
            <a:r>
              <a:rPr lang="nl-NL" sz="1200" b="1" i="0" kern="1200" baseline="0" dirty="0" smtClean="0">
                <a:solidFill>
                  <a:schemeClr val="tx1"/>
                </a:solidFill>
                <a:effectLst/>
                <a:latin typeface="Arial" charset="0"/>
                <a:ea typeface="+mn-ea"/>
                <a:cs typeface="+mn-cs"/>
              </a:rPr>
              <a:t>Is het oog licht beschadigd? </a:t>
            </a:r>
            <a:r>
              <a:rPr lang="nl-NL" sz="1200" b="0" i="0" kern="1200" baseline="0" dirty="0" smtClean="0">
                <a:solidFill>
                  <a:schemeClr val="tx1"/>
                </a:solidFill>
                <a:effectLst/>
                <a:latin typeface="Arial" charset="0"/>
                <a:ea typeface="+mn-ea"/>
                <a:cs typeface="+mn-cs"/>
              </a:rPr>
              <a:t>T</a:t>
            </a:r>
            <a:r>
              <a:rPr lang="nl-NL" sz="1200" b="0" i="0" kern="1200" dirty="0" smtClean="0">
                <a:solidFill>
                  <a:schemeClr val="tx1"/>
                </a:solidFill>
                <a:effectLst/>
                <a:latin typeface="Arial" charset="0"/>
                <a:ea typeface="+mn-ea"/>
                <a:cs typeface="+mn-cs"/>
              </a:rPr>
              <a:t>rek het onderste ooglid voorzichtig omlaag, laat het slachtoffer omhoog kijken en begin direct met spoelen. Spoel met een rustig straaltje water (druppelend) in het oog.</a:t>
            </a:r>
          </a:p>
          <a:p>
            <a:pPr marL="0" marR="0" lvl="1"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r>
              <a:rPr lang="nl-NL" sz="1200" b="0" i="0" kern="1200" baseline="0" dirty="0" smtClean="0">
                <a:solidFill>
                  <a:schemeClr val="tx1"/>
                </a:solidFill>
                <a:effectLst/>
                <a:latin typeface="Arial" charset="0"/>
                <a:ea typeface="+mn-ea"/>
                <a:cs typeface="+mn-cs"/>
              </a:rPr>
              <a:t>	- </a:t>
            </a:r>
            <a:r>
              <a:rPr lang="nl-NL" sz="1200" b="1" i="0" kern="1200" baseline="0" dirty="0" smtClean="0">
                <a:solidFill>
                  <a:schemeClr val="tx1"/>
                </a:solidFill>
                <a:effectLst/>
                <a:latin typeface="Arial" charset="0"/>
                <a:ea typeface="+mn-ea"/>
                <a:cs typeface="+mn-cs"/>
              </a:rPr>
              <a:t>Is het niet duidelijk? </a:t>
            </a:r>
            <a:r>
              <a:rPr lang="nl-NL" sz="1200" b="0" i="0" kern="1200" baseline="0" dirty="0" smtClean="0">
                <a:solidFill>
                  <a:schemeClr val="tx1"/>
                </a:solidFill>
                <a:effectLst/>
                <a:latin typeface="Arial" charset="0"/>
                <a:ea typeface="+mn-ea"/>
                <a:cs typeface="+mn-cs"/>
              </a:rPr>
              <a:t>Als het niet duidelijk is of het oog beschadigd is, vraag het slachtoffer of hij nog kan zien.</a:t>
            </a:r>
            <a:endParaRPr lang="nl-NL" sz="1200" b="0" i="0" kern="1200" dirty="0" smtClean="0">
              <a:solidFill>
                <a:schemeClr val="tx1"/>
              </a:solidFill>
              <a:effectLst/>
              <a:latin typeface="Arial" charset="0"/>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pPr>
              <a:defRPr/>
            </a:pPr>
            <a:fld id="{A91025D6-F2FC-438A-88B7-304481879AEF}" type="slidenum">
              <a:rPr lang="nl-NL" altLang="nl-NL" smtClean="0"/>
              <a:pPr>
                <a:defRPr/>
              </a:pPr>
              <a:t>19</a:t>
            </a:fld>
            <a:endParaRPr lang="nl-NL" altLang="nl-NL" dirty="0"/>
          </a:p>
        </p:txBody>
      </p:sp>
    </p:spTree>
    <p:extLst>
      <p:ext uri="{BB962C8B-B14F-4D97-AF65-F5344CB8AC3E}">
        <p14:creationId xmlns:p14="http://schemas.microsoft.com/office/powerpoint/2010/main" val="1102826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u="sng" dirty="0"/>
              <a:t>Vuurwerktraditie</a:t>
            </a:r>
          </a:p>
          <a:p>
            <a:pPr marL="171450" indent="-171450">
              <a:buFont typeface="Arial" panose="020B0604020202020204" pitchFamily="34" charset="0"/>
              <a:buChar char="•"/>
            </a:pPr>
            <a:r>
              <a:rPr lang="nl-NL" dirty="0"/>
              <a:t>Vuurwerk is ontstaan in de 10e eeuw in China. Het is oorspronkelijk bedoeld om boze geesten te verjagen met en knallen en lichtflitsen. Het was ook bedoeld om de keizer van China te vermaken. We gebruiken het nu ook nog steeds voor vermaak.</a:t>
            </a:r>
            <a:r>
              <a:rPr lang="nl-NL" baseline="0" dirty="0"/>
              <a:t> </a:t>
            </a:r>
          </a:p>
          <a:p>
            <a:endParaRPr lang="nl-NL" dirty="0"/>
          </a:p>
        </p:txBody>
      </p:sp>
      <p:sp>
        <p:nvSpPr>
          <p:cNvPr id="4" name="Tijdelijke aanduiding voor dianummer 3"/>
          <p:cNvSpPr>
            <a:spLocks noGrp="1"/>
          </p:cNvSpPr>
          <p:nvPr>
            <p:ph type="sldNum" sz="quarter" idx="10"/>
          </p:nvPr>
        </p:nvSpPr>
        <p:spPr/>
        <p:txBody>
          <a:bodyPr/>
          <a:lstStyle/>
          <a:p>
            <a:pPr>
              <a:defRPr/>
            </a:pPr>
            <a:fld id="{A91025D6-F2FC-438A-88B7-304481879AEF}" type="slidenum">
              <a:rPr lang="nl-NL" altLang="nl-NL" smtClean="0"/>
              <a:pPr>
                <a:defRPr/>
              </a:pPr>
              <a:t>2</a:t>
            </a:fld>
            <a:endParaRPr lang="nl-NL" altLang="nl-NL" dirty="0"/>
          </a:p>
        </p:txBody>
      </p:sp>
    </p:spTree>
    <p:extLst>
      <p:ext uri="{BB962C8B-B14F-4D97-AF65-F5344CB8AC3E}">
        <p14:creationId xmlns:p14="http://schemas.microsoft.com/office/powerpoint/2010/main" val="2963957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Ervaringsverhaal</a:t>
            </a:r>
          </a:p>
          <a:p>
            <a:r>
              <a:rPr lang="nl-NL" dirty="0"/>
              <a:t>Vijf jaar geleden, oudejaarsavond, 21.30 uur: Joeri wilde net de boodschappen voor het Oud en Nieuw-feestje uit de auto halen, toen er uit het niets een vuurwerkpijltje op hem afkwam. Zo in zijn oog.</a:t>
            </a:r>
            <a:r>
              <a:rPr lang="nl-NL" baseline="0" dirty="0"/>
              <a:t> </a:t>
            </a:r>
            <a:r>
              <a:rPr lang="nl-NL" dirty="0"/>
              <a:t>“Het was een babypijltje. Je denkt misschien dat zo’n pijltje niet veel kwaad kan, maar er zitten kleine steentjes in die heel scherp zijn. Zo’n steentje is tegen mijn pupil geketst en heeft enorm veel schade aangericht. In Het Oogziekenhuis Rotterdam vertelde de dokter dat mijn oog zo was beschadigd, dat ik moest worden geopereerd. Door de klap is mijn lens kapot gegaan, mijn iris is deels kapot en mijn irisring (die houdt je iris bij elkaar) was ook stuk. Door mijn kapotte oog werd ik ziek, kreeg ik veel hoofdpijn en was ik vaak heel erg misselijk (de oogdruk liep dan op). Als dit gebeurde moest ik direct naar het ziekenhuis en kreeg ik oogdruppels. Als dit niet op tijd gebeurde, dan wilde mijn lichaam het oog uitstoten, uit mijn oogkas duwen, omdat het op zo’n moment denkt dat het niet goed meer is. Ik ben vaak geopereerd en in totaal ben ik meer dan 100 keer in Het Oogziekenhuis geweest. Soms zelfs meerdere keren op één dag. Nu moet ik om het halfjaar terugkomen voor controle. Soms gaat er uit het niets weer iets mis… en moet ik plots weer geopereerd worden.</a:t>
            </a:r>
            <a:r>
              <a:rPr lang="nl-NL" baseline="0" dirty="0"/>
              <a:t> </a:t>
            </a:r>
            <a:r>
              <a:rPr lang="nl-NL" dirty="0"/>
              <a:t>Vroeger dacht ik eigen schuld dikke bult als mensen gewond raken door vuurwerk. Nu weet ik dat meer dan de helft van de ongelukken gebeurt bij mensen zoals ik, die zelf niks hebben afgestoken. Gelukkig heeft dokter De Faber van Het Oogziekenhuis Rotterdam ervoor gezorgd dat ik deels nog kan zien. Ik blijf er wel de rest van mijn leven last van houden. Piloot of vrachtwagenchauffeur worden, kan niet meer. Gelukkig wil ik later hovenier worden en dat kan wel!” </a:t>
            </a:r>
          </a:p>
        </p:txBody>
      </p:sp>
      <p:sp>
        <p:nvSpPr>
          <p:cNvPr id="4" name="Tijdelijke aanduiding voor dianummer 3"/>
          <p:cNvSpPr>
            <a:spLocks noGrp="1"/>
          </p:cNvSpPr>
          <p:nvPr>
            <p:ph type="sldNum" sz="quarter" idx="10"/>
          </p:nvPr>
        </p:nvSpPr>
        <p:spPr/>
        <p:txBody>
          <a:bodyPr/>
          <a:lstStyle/>
          <a:p>
            <a:pPr>
              <a:defRPr/>
            </a:pPr>
            <a:fld id="{A91025D6-F2FC-438A-88B7-304481879AEF}" type="slidenum">
              <a:rPr lang="nl-NL" altLang="nl-NL" smtClean="0"/>
              <a:pPr>
                <a:defRPr/>
              </a:pPr>
              <a:t>20</a:t>
            </a:fld>
            <a:endParaRPr lang="nl-NL" altLang="nl-NL" dirty="0"/>
          </a:p>
        </p:txBody>
      </p:sp>
    </p:spTree>
    <p:extLst>
      <p:ext uri="{BB962C8B-B14F-4D97-AF65-F5344CB8AC3E}">
        <p14:creationId xmlns:p14="http://schemas.microsoft.com/office/powerpoint/2010/main" val="147451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none" dirty="0"/>
              <a:t>Dus zet je vuurwerkbril</a:t>
            </a:r>
            <a:r>
              <a:rPr lang="nl-NL" u="none" baseline="0" dirty="0"/>
              <a:t> op! Niet alleen voor het F1-vuurwerk dat je zelf misschien afsteekt, maar ook om je te beschermen tegen vuurwerk dat niet is toegestaan en wordt afgestoken door anderen. De helft van de slachtoffers die de afgelopen jaren bij Het Oogziekenhuis zijn geholpen heeft het vuurwerk niet zelf afgestoken.</a:t>
            </a:r>
            <a:endParaRPr lang="nl-NL" u="none" dirty="0"/>
          </a:p>
          <a:p>
            <a:endParaRPr lang="nl-NL" u="sng" dirty="0"/>
          </a:p>
          <a:p>
            <a:r>
              <a:rPr lang="nl-NL" u="sng" dirty="0"/>
              <a:t>Meer informatie?</a:t>
            </a:r>
          </a:p>
          <a:p>
            <a:r>
              <a:rPr lang="nl-NL" dirty="0"/>
              <a:t>Voor</a:t>
            </a:r>
            <a:r>
              <a:rPr lang="nl-NL" baseline="0" dirty="0"/>
              <a:t> meer informatie kun je kijken op www.oogziekenhuis.nl/vuurwerk en op </a:t>
            </a:r>
            <a:r>
              <a:rPr lang="nl-NL" dirty="0"/>
              <a:t>onze sociale media zullen er geregeld berichten geplaatst worden over vuurwerk. Wij zouden het erg fijn vinden als jullie ons volgen en deze berichten reposten.</a:t>
            </a:r>
          </a:p>
          <a:p>
            <a:endParaRPr lang="nl-NL" dirty="0"/>
          </a:p>
        </p:txBody>
      </p:sp>
      <p:sp>
        <p:nvSpPr>
          <p:cNvPr id="4" name="Tijdelijke aanduiding voor dianummer 3"/>
          <p:cNvSpPr>
            <a:spLocks noGrp="1"/>
          </p:cNvSpPr>
          <p:nvPr>
            <p:ph type="sldNum" sz="quarter" idx="5"/>
          </p:nvPr>
        </p:nvSpPr>
        <p:spPr/>
        <p:txBody>
          <a:bodyPr/>
          <a:lstStyle/>
          <a:p>
            <a:pPr>
              <a:defRPr/>
            </a:pPr>
            <a:fld id="{A91025D6-F2FC-438A-88B7-304481879AEF}" type="slidenum">
              <a:rPr lang="nl-NL" altLang="nl-NL" smtClean="0"/>
              <a:pPr>
                <a:defRPr/>
              </a:pPr>
              <a:t>21</a:t>
            </a:fld>
            <a:endParaRPr lang="nl-NL" altLang="nl-NL" dirty="0"/>
          </a:p>
        </p:txBody>
      </p:sp>
    </p:spTree>
    <p:extLst>
      <p:ext uri="{BB962C8B-B14F-4D97-AF65-F5344CB8AC3E}">
        <p14:creationId xmlns:p14="http://schemas.microsoft.com/office/powerpoint/2010/main" val="260704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u="sng" dirty="0"/>
              <a:t>Vuurwerktraditie</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dirty="0"/>
              <a:t>In Nederland gebruiken we sinds 1970 vuurwerk om oud en nieuw en evenementen te vieren. Tijdens</a:t>
            </a:r>
            <a:r>
              <a:rPr lang="nl-NL" baseline="0" dirty="0"/>
              <a:t> oud en nieuw 2019-2020 werd er voor 77 miljoen euro aan vuurwerk verkocht in Nederland. Het vuurwerk dat afgelopen jaar het meest werd verkocht zijn gewone rotjes, maar het meeste geld werd besteed aan siervuurwerk dat maar één keer aangestoken hoeft te worden en een kleine vuurwerkshow geeft.</a:t>
            </a:r>
            <a:endParaRPr lang="nl-NL" dirty="0"/>
          </a:p>
          <a:p>
            <a:endParaRPr lang="nl-NL" dirty="0"/>
          </a:p>
        </p:txBody>
      </p:sp>
      <p:sp>
        <p:nvSpPr>
          <p:cNvPr id="4" name="Tijdelijke aanduiding voor dianummer 3"/>
          <p:cNvSpPr>
            <a:spLocks noGrp="1"/>
          </p:cNvSpPr>
          <p:nvPr>
            <p:ph type="sldNum" sz="quarter" idx="10"/>
          </p:nvPr>
        </p:nvSpPr>
        <p:spPr/>
        <p:txBody>
          <a:bodyPr/>
          <a:lstStyle/>
          <a:p>
            <a:pPr>
              <a:defRPr/>
            </a:pPr>
            <a:fld id="{A91025D6-F2FC-438A-88B7-304481879AEF}" type="slidenum">
              <a:rPr lang="nl-NL" altLang="nl-NL" smtClean="0"/>
              <a:pPr>
                <a:defRPr/>
              </a:pPr>
              <a:t>3</a:t>
            </a:fld>
            <a:endParaRPr lang="nl-NL" altLang="nl-NL" dirty="0"/>
          </a:p>
        </p:txBody>
      </p:sp>
    </p:spTree>
    <p:extLst>
      <p:ext uri="{BB962C8B-B14F-4D97-AF65-F5344CB8AC3E}">
        <p14:creationId xmlns:p14="http://schemas.microsoft.com/office/powerpoint/2010/main" val="1731000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A91025D6-F2FC-438A-88B7-304481879AEF}" type="slidenum">
              <a:rPr lang="nl-NL" altLang="nl-NL" smtClean="0"/>
              <a:pPr>
                <a:defRPr/>
              </a:pPr>
              <a:t>4</a:t>
            </a:fld>
            <a:endParaRPr lang="nl-NL" altLang="nl-NL" dirty="0"/>
          </a:p>
        </p:txBody>
      </p:sp>
    </p:spTree>
    <p:extLst>
      <p:ext uri="{BB962C8B-B14F-4D97-AF65-F5344CB8AC3E}">
        <p14:creationId xmlns:p14="http://schemas.microsoft.com/office/powerpoint/2010/main" val="3190942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A91025D6-F2FC-438A-88B7-304481879AEF}" type="slidenum">
              <a:rPr lang="nl-NL" altLang="nl-NL" smtClean="0"/>
              <a:pPr>
                <a:defRPr/>
              </a:pPr>
              <a:t>5</a:t>
            </a:fld>
            <a:endParaRPr lang="nl-NL" altLang="nl-NL" dirty="0"/>
          </a:p>
        </p:txBody>
      </p:sp>
    </p:spTree>
    <p:extLst>
      <p:ext uri="{BB962C8B-B14F-4D97-AF65-F5344CB8AC3E}">
        <p14:creationId xmlns:p14="http://schemas.microsoft.com/office/powerpoint/2010/main" val="508805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Wat is vuurwerk?</a:t>
            </a:r>
          </a:p>
          <a:p>
            <a:r>
              <a:rPr lang="nl-NL" dirty="0"/>
              <a:t>Je kunt allereerst beginnen</a:t>
            </a:r>
            <a:r>
              <a:rPr lang="nl-NL" baseline="0" dirty="0"/>
              <a:t> met een aantal vragen: </a:t>
            </a:r>
          </a:p>
          <a:p>
            <a:pPr marL="171450" indent="-171450">
              <a:buFont typeface="Arial" panose="020B0604020202020204" pitchFamily="34" charset="0"/>
              <a:buChar char="•"/>
            </a:pPr>
            <a:r>
              <a:rPr lang="nl-NL" baseline="0" dirty="0"/>
              <a:t>Wie heeft er wel eens vuurwerk afgestoken?</a:t>
            </a:r>
          </a:p>
          <a:p>
            <a:pPr marL="171450" indent="-171450">
              <a:buFont typeface="Arial" panose="020B0604020202020204" pitchFamily="34" charset="0"/>
              <a:buChar char="•"/>
            </a:pPr>
            <a:r>
              <a:rPr lang="nl-NL" baseline="0" dirty="0"/>
              <a:t>Deed je dit alleen of samen?</a:t>
            </a:r>
          </a:p>
          <a:p>
            <a:pPr marL="171450" indent="-171450">
              <a:buFont typeface="Arial" panose="020B0604020202020204" pitchFamily="34" charset="0"/>
              <a:buChar char="•"/>
            </a:pPr>
            <a:r>
              <a:rPr lang="nl-NL" baseline="0" dirty="0"/>
              <a:t>Hoe deed je dit? (met een aansteker of aansteeklont, met hoe veel afstand?)</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nl-NL" baseline="0" dirty="0"/>
              <a:t>Het omhulsel zorgt voor de stevigheid van het vuurwerk. Door middel van een aansteeklont steek je de lont van het vuurwerk aan. Kruit in combinatie met het vuur zorgt voor ontbranding. Het vuurwerk gaat af. </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pPr>
              <a:defRPr/>
            </a:pPr>
            <a:fld id="{A91025D6-F2FC-438A-88B7-304481879AEF}" type="slidenum">
              <a:rPr lang="nl-NL" altLang="nl-NL" smtClean="0"/>
              <a:pPr>
                <a:defRPr/>
              </a:pPr>
              <a:t>6</a:t>
            </a:fld>
            <a:endParaRPr lang="nl-NL" altLang="nl-NL" dirty="0"/>
          </a:p>
        </p:txBody>
      </p:sp>
    </p:spTree>
    <p:extLst>
      <p:ext uri="{BB962C8B-B14F-4D97-AF65-F5344CB8AC3E}">
        <p14:creationId xmlns:p14="http://schemas.microsoft.com/office/powerpoint/2010/main" val="283581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fontAlgn="base">
              <a:buFont typeface="Arial" panose="020B0604020202020204" pitchFamily="34" charset="0"/>
              <a:buNone/>
            </a:pPr>
            <a:r>
              <a:rPr lang="nl-NL" b="0" u="sng" baseline="0" dirty="0"/>
              <a:t>Soorten vuurwerk</a:t>
            </a:r>
            <a:endParaRPr lang="nl-NL" b="0" baseline="0" dirty="0"/>
          </a:p>
          <a:p>
            <a:pPr marL="0" lvl="0" indent="0" fontAlgn="base">
              <a:buFont typeface="Arial" panose="020B0604020202020204" pitchFamily="34" charset="0"/>
              <a:buNone/>
            </a:pPr>
            <a:r>
              <a:rPr lang="nl-NL" dirty="0"/>
              <a:t>Er zijn vier soorten vuurwerk. Ze noemen dat ook wel categorieën. Hoe gevaarlijker het vuurwerk, hoe hoger de categorie en hoe ouder je moet zijn om het te mogen kopen. </a:t>
            </a:r>
          </a:p>
          <a:p>
            <a:pPr marL="171450" lvl="0" indent="-171450" fontAlgn="base">
              <a:buFont typeface="Arial" panose="020B0604020202020204" pitchFamily="34" charset="0"/>
              <a:buChar char="•"/>
            </a:pPr>
            <a:r>
              <a:rPr lang="nl-NL" dirty="0"/>
              <a:t>Categorie </a:t>
            </a:r>
            <a:r>
              <a:rPr lang="nl-NL" dirty="0" smtClean="0"/>
              <a:t>F1</a:t>
            </a:r>
            <a:r>
              <a:rPr lang="nl-NL" dirty="0"/>
              <a:t>: Licht vuurwerk, zoals crackling balls, sterretjes en knalerwten. Deze mag je vanaf 12 jaar kopen. Ja, je hoort het goed: ook sterretjes mag je volgens de wet pas kopen als je 12 jaar bent. </a:t>
            </a:r>
          </a:p>
          <a:p>
            <a:pPr marL="171450" lvl="0" indent="-171450" fontAlgn="base">
              <a:buFont typeface="Arial" panose="020B0604020202020204" pitchFamily="34" charset="0"/>
              <a:buChar char="•"/>
            </a:pPr>
            <a:r>
              <a:rPr lang="nl-NL" dirty="0"/>
              <a:t>Categorie </a:t>
            </a:r>
            <a:r>
              <a:rPr lang="nl-NL" dirty="0" smtClean="0"/>
              <a:t>F2</a:t>
            </a:r>
            <a:r>
              <a:rPr lang="nl-NL" dirty="0"/>
              <a:t>: Vuurwerk dat niet zoveel geluid maakt. Denk hierbij aan rotjes en potjes. Deze mag je kopen vanaf je zestiende. </a:t>
            </a:r>
          </a:p>
          <a:p>
            <a:pPr marL="171450" lvl="0" indent="-171450" fontAlgn="base">
              <a:buFont typeface="Arial" panose="020B0604020202020204" pitchFamily="34" charset="0"/>
              <a:buChar char="•"/>
            </a:pPr>
            <a:r>
              <a:rPr lang="nl-NL" dirty="0"/>
              <a:t>Categorie </a:t>
            </a:r>
            <a:r>
              <a:rPr lang="nl-NL" dirty="0" smtClean="0"/>
              <a:t>F3</a:t>
            </a:r>
            <a:r>
              <a:rPr lang="nl-NL" dirty="0"/>
              <a:t>: Dit is het vuurwerk zoals grote potten die best heftig zijn en al veel meer geluid maken. Vuurwerk uit deze categorie mag je pas kopen vanaf je achttiende. </a:t>
            </a:r>
          </a:p>
          <a:p>
            <a:pPr marL="171450" lvl="0" indent="-171450" fontAlgn="base">
              <a:buFont typeface="Arial" panose="020B0604020202020204" pitchFamily="34" charset="0"/>
              <a:buChar char="•"/>
            </a:pPr>
            <a:r>
              <a:rPr lang="nl-NL" dirty="0"/>
              <a:t>Categorie </a:t>
            </a:r>
            <a:r>
              <a:rPr lang="nl-NL" dirty="0" smtClean="0"/>
              <a:t>F4</a:t>
            </a:r>
            <a:r>
              <a:rPr lang="nl-NL" dirty="0"/>
              <a:t>: Professioneel, heel gevaarlijk vuurwerk. Dit vuurwerk mag je alleen kopen en afsteken als je een opleiding pyrotechnicus hebt gevolgd.</a:t>
            </a:r>
            <a:endParaRPr lang="nl-NL" b="0" baseline="0" dirty="0"/>
          </a:p>
        </p:txBody>
      </p:sp>
      <p:sp>
        <p:nvSpPr>
          <p:cNvPr id="4" name="Tijdelijke aanduiding voor dianummer 3"/>
          <p:cNvSpPr>
            <a:spLocks noGrp="1"/>
          </p:cNvSpPr>
          <p:nvPr>
            <p:ph type="sldNum" sz="quarter" idx="10"/>
          </p:nvPr>
        </p:nvSpPr>
        <p:spPr/>
        <p:txBody>
          <a:bodyPr/>
          <a:lstStyle/>
          <a:p>
            <a:pPr>
              <a:defRPr/>
            </a:pPr>
            <a:fld id="{A91025D6-F2FC-438A-88B7-304481879AEF}" type="slidenum">
              <a:rPr lang="nl-NL" altLang="nl-NL" smtClean="0"/>
              <a:pPr>
                <a:defRPr/>
              </a:pPr>
              <a:t>7</a:t>
            </a:fld>
            <a:endParaRPr lang="nl-NL" altLang="nl-NL" dirty="0"/>
          </a:p>
        </p:txBody>
      </p:sp>
    </p:spTree>
    <p:extLst>
      <p:ext uri="{BB962C8B-B14F-4D97-AF65-F5344CB8AC3E}">
        <p14:creationId xmlns:p14="http://schemas.microsoft.com/office/powerpoint/2010/main" val="796801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91025D6-F2FC-438A-88B7-304481879AEF}" type="slidenum">
              <a:rPr kumimoji="0" lang="nl-NL" altLang="nl-N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nl-NL" altLang="nl-NL"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05762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91025D6-F2FC-438A-88B7-304481879AEF}" type="slidenum">
              <a:rPr kumimoji="0" lang="nl-NL" altLang="nl-N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nl-NL" altLang="nl-NL"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888057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5271" y="1219969"/>
            <a:ext cx="9143486" cy="857250"/>
          </a:xfrm>
        </p:spPr>
        <p:txBody>
          <a:bodyPr/>
          <a:lstStyle>
            <a:lvl1pPr algn="ctr">
              <a:defRPr sz="3600" b="0" baseline="0">
                <a:latin typeface="Arial" panose="020B0604020202020204" pitchFamily="34" charset="0"/>
                <a:cs typeface="Arial" panose="020B0604020202020204" pitchFamily="34" charset="0"/>
              </a:defRPr>
            </a:lvl1pPr>
          </a:lstStyle>
          <a:p>
            <a:r>
              <a:rPr lang="nl-NL" dirty="0"/>
              <a:t>Titel presentatie</a:t>
            </a:r>
          </a:p>
        </p:txBody>
      </p:sp>
      <p:pic>
        <p:nvPicPr>
          <p:cNvPr id="1031" name="Picture 7" descr="O:\OZR_Communicatie\Public\_Foto's\Kunst\Foto's kamer Yvonne Koppelman\Opties Toonaangevend\PRECEYES Surgical System; Copyright and courtesy Preceyes.jp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1" r="1535" b="2699"/>
          <a:stretch/>
        </p:blipFill>
        <p:spPr bwMode="auto">
          <a:xfrm>
            <a:off x="0" y="2136914"/>
            <a:ext cx="3059832" cy="20094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OZR_Communicatie\Public\_Foto's\Kunst\Foto's kamer Yvonne Koppelman\Opties Betrokken\20190620_-®RKeus_0931.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28705" t="26363" r="30595" b="25549"/>
          <a:stretch/>
        </p:blipFill>
        <p:spPr bwMode="auto">
          <a:xfrm>
            <a:off x="3059832" y="2136915"/>
            <a:ext cx="3023678" cy="20094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O:\OZR_Communicatie\Public\_Foto's\Exterieur\Tuin\20190606_RKeus_6092_sRGB_online.jp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b="1511"/>
          <a:stretch/>
        </p:blipFill>
        <p:spPr bwMode="auto">
          <a:xfrm>
            <a:off x="6083510" y="2136915"/>
            <a:ext cx="3060490" cy="2009485"/>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tekst 9"/>
          <p:cNvSpPr>
            <a:spLocks noGrp="1"/>
          </p:cNvSpPr>
          <p:nvPr>
            <p:ph type="body" sz="quarter" idx="10" hasCustomPrompt="1"/>
          </p:nvPr>
        </p:nvSpPr>
        <p:spPr>
          <a:xfrm>
            <a:off x="0" y="4279900"/>
            <a:ext cx="9144000" cy="863600"/>
          </a:xfrm>
          <a:prstGeom prst="rect">
            <a:avLst/>
          </a:prstGeom>
        </p:spPr>
        <p:txBody>
          <a:bodyPr/>
          <a:lstStyle>
            <a:lvl1pPr>
              <a:defRPr sz="3200">
                <a:latin typeface="Arial" panose="020B0604020202020204" pitchFamily="34" charset="0"/>
                <a:cs typeface="Arial" panose="020B0604020202020204" pitchFamily="34" charset="0"/>
              </a:defRPr>
            </a:lvl1pPr>
          </a:lstStyle>
          <a:p>
            <a:pPr algn="ctr"/>
            <a:r>
              <a:rPr lang="nl-NL" sz="2000" dirty="0">
                <a:solidFill>
                  <a:schemeClr val="bg1"/>
                </a:solidFill>
                <a:latin typeface="MetaPro-Book" pitchFamily="50" charset="0"/>
                <a:cs typeface="Arial" panose="020B0604020202020204" pitchFamily="34" charset="0"/>
              </a:rPr>
              <a:t>Naam presentator</a:t>
            </a:r>
          </a:p>
          <a:p>
            <a:pPr algn="ctr"/>
            <a:r>
              <a:rPr lang="nl-NL" sz="2000" dirty="0">
                <a:solidFill>
                  <a:schemeClr val="bg1"/>
                </a:solidFill>
                <a:latin typeface="MetaPro-Book" pitchFamily="50" charset="0"/>
                <a:cs typeface="Arial" panose="020B0604020202020204" pitchFamily="34" charset="0"/>
              </a:rPr>
              <a:t>functie</a:t>
            </a:r>
          </a:p>
        </p:txBody>
      </p:sp>
    </p:spTree>
    <p:extLst>
      <p:ext uri="{BB962C8B-B14F-4D97-AF65-F5344CB8AC3E}">
        <p14:creationId xmlns:p14="http://schemas.microsoft.com/office/powerpoint/2010/main" val="3635344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29841" y="273844"/>
            <a:ext cx="7886700" cy="994172"/>
          </a:xfrm>
        </p:spPr>
        <p:txBody>
          <a:bodyPr/>
          <a:lstStyle/>
          <a:p>
            <a:r>
              <a:rPr lang="nl-NL"/>
              <a:t>Klik om de stijl te bewerken</a:t>
            </a:r>
          </a:p>
        </p:txBody>
      </p:sp>
      <p:sp>
        <p:nvSpPr>
          <p:cNvPr id="3" name="Tijdelijke aanduiding voor tekst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Tijdelijke aanduiding voor inhoud 3"/>
          <p:cNvSpPr>
            <a:spLocks noGrp="1"/>
          </p:cNvSpPr>
          <p:nvPr>
            <p:ph sz="half" idx="2"/>
          </p:nvPr>
        </p:nvSpPr>
        <p:spPr>
          <a:xfrm>
            <a:off x="629842" y="1878806"/>
            <a:ext cx="3868340" cy="2763441"/>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Tijdelijke aanduiding voor inhoud 5"/>
          <p:cNvSpPr>
            <a:spLocks noGrp="1"/>
          </p:cNvSpPr>
          <p:nvPr>
            <p:ph sz="quarter" idx="4"/>
          </p:nvPr>
        </p:nvSpPr>
        <p:spPr>
          <a:xfrm>
            <a:off x="4629150" y="1878806"/>
            <a:ext cx="3887391" cy="2763441"/>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pPr>
              <a:defRPr/>
            </a:pPr>
            <a:fld id="{8854607A-2331-42D3-8044-E14FDC09873C}" type="datetime1">
              <a:rPr lang="nl-NL" altLang="nl-NL" smtClean="0"/>
              <a:pPr>
                <a:defRPr/>
              </a:pPr>
              <a:t>26-11-2020</a:t>
            </a:fld>
            <a:endParaRPr lang="nl-NL" altLang="nl-NL" dirty="0"/>
          </a:p>
        </p:txBody>
      </p:sp>
      <p:sp>
        <p:nvSpPr>
          <p:cNvPr id="8" name="Tijdelijke aanduiding voor voettekst 7"/>
          <p:cNvSpPr>
            <a:spLocks noGrp="1"/>
          </p:cNvSpPr>
          <p:nvPr>
            <p:ph type="ftr" sz="quarter" idx="11"/>
          </p:nvPr>
        </p:nvSpPr>
        <p:spPr/>
        <p:txBody>
          <a:bodyPr/>
          <a:lstStyle/>
          <a:p>
            <a:pPr>
              <a:defRPr/>
            </a:pPr>
            <a:r>
              <a:rPr lang="nl-NL" altLang="nl-NL" dirty="0"/>
              <a:t>Het Oogziekenhuis Rotterdam</a:t>
            </a:r>
          </a:p>
        </p:txBody>
      </p:sp>
      <p:sp>
        <p:nvSpPr>
          <p:cNvPr id="9" name="Tijdelijke aanduiding voor dianummer 8"/>
          <p:cNvSpPr>
            <a:spLocks noGrp="1"/>
          </p:cNvSpPr>
          <p:nvPr>
            <p:ph type="sldNum" sz="quarter" idx="12"/>
          </p:nvPr>
        </p:nvSpPr>
        <p:spPr/>
        <p:txBody>
          <a:bodyPr/>
          <a:lstStyle/>
          <a:p>
            <a:pPr>
              <a:defRPr/>
            </a:pPr>
            <a:fld id="{1B95F8F1-6DD9-43C8-872C-45A7891062B8}" type="slidenum">
              <a:rPr lang="nl-NL" altLang="nl-NL" smtClean="0"/>
              <a:pPr>
                <a:defRPr/>
              </a:pPr>
              <a:t>‹nr.›</a:t>
            </a:fld>
            <a:endParaRPr lang="nl-NL" altLang="nl-NL" dirty="0"/>
          </a:p>
        </p:txBody>
      </p:sp>
    </p:spTree>
    <p:extLst>
      <p:ext uri="{BB962C8B-B14F-4D97-AF65-F5344CB8AC3E}">
        <p14:creationId xmlns:p14="http://schemas.microsoft.com/office/powerpoint/2010/main" val="2454449669"/>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pPr>
              <a:defRPr/>
            </a:pPr>
            <a:fld id="{8854607A-2331-42D3-8044-E14FDC09873C}" type="datetime1">
              <a:rPr lang="nl-NL" altLang="nl-NL" smtClean="0"/>
              <a:pPr>
                <a:defRPr/>
              </a:pPr>
              <a:t>26-11-2020</a:t>
            </a:fld>
            <a:endParaRPr lang="nl-NL" altLang="nl-NL" dirty="0"/>
          </a:p>
        </p:txBody>
      </p:sp>
      <p:sp>
        <p:nvSpPr>
          <p:cNvPr id="4" name="Tijdelijke aanduiding voor voettekst 3"/>
          <p:cNvSpPr>
            <a:spLocks noGrp="1"/>
          </p:cNvSpPr>
          <p:nvPr>
            <p:ph type="ftr" sz="quarter" idx="11"/>
          </p:nvPr>
        </p:nvSpPr>
        <p:spPr/>
        <p:txBody>
          <a:bodyPr/>
          <a:lstStyle/>
          <a:p>
            <a:pPr>
              <a:defRPr/>
            </a:pPr>
            <a:r>
              <a:rPr lang="nl-NL" altLang="nl-NL" dirty="0"/>
              <a:t>Het Oogziekenhuis Rotterdam</a:t>
            </a:r>
          </a:p>
        </p:txBody>
      </p:sp>
      <p:sp>
        <p:nvSpPr>
          <p:cNvPr id="5" name="Tijdelijke aanduiding voor dianummer 4"/>
          <p:cNvSpPr>
            <a:spLocks noGrp="1"/>
          </p:cNvSpPr>
          <p:nvPr>
            <p:ph type="sldNum" sz="quarter" idx="12"/>
          </p:nvPr>
        </p:nvSpPr>
        <p:spPr/>
        <p:txBody>
          <a:bodyPr/>
          <a:lstStyle/>
          <a:p>
            <a:pPr>
              <a:defRPr/>
            </a:pPr>
            <a:fld id="{1B95F8F1-6DD9-43C8-872C-45A7891062B8}" type="slidenum">
              <a:rPr lang="nl-NL" altLang="nl-NL" smtClean="0"/>
              <a:pPr>
                <a:defRPr/>
              </a:pPr>
              <a:t>‹nr.›</a:t>
            </a:fld>
            <a:endParaRPr lang="nl-NL" altLang="nl-NL" dirty="0"/>
          </a:p>
        </p:txBody>
      </p:sp>
    </p:spTree>
    <p:extLst>
      <p:ext uri="{BB962C8B-B14F-4D97-AF65-F5344CB8AC3E}">
        <p14:creationId xmlns:p14="http://schemas.microsoft.com/office/powerpoint/2010/main" val="2060807322"/>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fld id="{8854607A-2331-42D3-8044-E14FDC09873C}" type="datetime1">
              <a:rPr lang="nl-NL" altLang="nl-NL" smtClean="0"/>
              <a:pPr>
                <a:defRPr/>
              </a:pPr>
              <a:t>26-11-2020</a:t>
            </a:fld>
            <a:endParaRPr lang="nl-NL" altLang="nl-NL" dirty="0"/>
          </a:p>
        </p:txBody>
      </p:sp>
      <p:sp>
        <p:nvSpPr>
          <p:cNvPr id="3" name="Tijdelijke aanduiding voor voettekst 2"/>
          <p:cNvSpPr>
            <a:spLocks noGrp="1"/>
          </p:cNvSpPr>
          <p:nvPr>
            <p:ph type="ftr" sz="quarter" idx="11"/>
          </p:nvPr>
        </p:nvSpPr>
        <p:spPr/>
        <p:txBody>
          <a:bodyPr/>
          <a:lstStyle/>
          <a:p>
            <a:pPr>
              <a:defRPr/>
            </a:pPr>
            <a:r>
              <a:rPr lang="nl-NL" altLang="nl-NL" dirty="0"/>
              <a:t>Het Oogziekenhuis Rotterdam</a:t>
            </a:r>
          </a:p>
        </p:txBody>
      </p:sp>
      <p:sp>
        <p:nvSpPr>
          <p:cNvPr id="4" name="Tijdelijke aanduiding voor dianummer 3"/>
          <p:cNvSpPr>
            <a:spLocks noGrp="1"/>
          </p:cNvSpPr>
          <p:nvPr>
            <p:ph type="sldNum" sz="quarter" idx="12"/>
          </p:nvPr>
        </p:nvSpPr>
        <p:spPr/>
        <p:txBody>
          <a:bodyPr/>
          <a:lstStyle/>
          <a:p>
            <a:pPr>
              <a:defRPr/>
            </a:pPr>
            <a:fld id="{1B95F8F1-6DD9-43C8-872C-45A7891062B8}" type="slidenum">
              <a:rPr lang="nl-NL" altLang="nl-NL" smtClean="0"/>
              <a:pPr>
                <a:defRPr/>
              </a:pPr>
              <a:t>‹nr.›</a:t>
            </a:fld>
            <a:endParaRPr lang="nl-NL" altLang="nl-NL" dirty="0"/>
          </a:p>
        </p:txBody>
      </p:sp>
    </p:spTree>
    <p:extLst>
      <p:ext uri="{BB962C8B-B14F-4D97-AF65-F5344CB8AC3E}">
        <p14:creationId xmlns:p14="http://schemas.microsoft.com/office/powerpoint/2010/main" val="3158877257"/>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342900"/>
            <a:ext cx="2949178" cy="1200150"/>
          </a:xfrm>
        </p:spPr>
        <p:txBody>
          <a:bodyPr anchor="b"/>
          <a:lstStyle>
            <a:lvl1pPr>
              <a:defRPr sz="2400"/>
            </a:lvl1pPr>
          </a:lstStyle>
          <a:p>
            <a:r>
              <a:rPr lang="nl-NL"/>
              <a:t>Klik om de stijl te bewerken</a:t>
            </a:r>
          </a:p>
        </p:txBody>
      </p:sp>
      <p:sp>
        <p:nvSpPr>
          <p:cNvPr id="3" name="Tijdelijke aanduiding voor inhoud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pPr>
              <a:defRPr/>
            </a:pPr>
            <a:fld id="{8854607A-2331-42D3-8044-E14FDC09873C}" type="datetime1">
              <a:rPr lang="nl-NL" altLang="nl-NL" smtClean="0"/>
              <a:pPr>
                <a:defRPr/>
              </a:pPr>
              <a:t>26-11-2020</a:t>
            </a:fld>
            <a:endParaRPr lang="nl-NL" altLang="nl-NL" dirty="0"/>
          </a:p>
        </p:txBody>
      </p:sp>
      <p:sp>
        <p:nvSpPr>
          <p:cNvPr id="6" name="Tijdelijke aanduiding voor voettekst 5"/>
          <p:cNvSpPr>
            <a:spLocks noGrp="1"/>
          </p:cNvSpPr>
          <p:nvPr>
            <p:ph type="ftr" sz="quarter" idx="11"/>
          </p:nvPr>
        </p:nvSpPr>
        <p:spPr/>
        <p:txBody>
          <a:bodyPr/>
          <a:lstStyle/>
          <a:p>
            <a:pPr>
              <a:defRPr/>
            </a:pPr>
            <a:r>
              <a:rPr lang="nl-NL" altLang="nl-NL" dirty="0"/>
              <a:t>Het Oogziekenhuis Rotterdam</a:t>
            </a:r>
          </a:p>
        </p:txBody>
      </p:sp>
      <p:sp>
        <p:nvSpPr>
          <p:cNvPr id="7" name="Tijdelijke aanduiding voor dianummer 6"/>
          <p:cNvSpPr>
            <a:spLocks noGrp="1"/>
          </p:cNvSpPr>
          <p:nvPr>
            <p:ph type="sldNum" sz="quarter" idx="12"/>
          </p:nvPr>
        </p:nvSpPr>
        <p:spPr/>
        <p:txBody>
          <a:bodyPr/>
          <a:lstStyle/>
          <a:p>
            <a:pPr>
              <a:defRPr/>
            </a:pPr>
            <a:fld id="{1B95F8F1-6DD9-43C8-872C-45A7891062B8}" type="slidenum">
              <a:rPr lang="nl-NL" altLang="nl-NL" smtClean="0"/>
              <a:pPr>
                <a:defRPr/>
              </a:pPr>
              <a:t>‹nr.›</a:t>
            </a:fld>
            <a:endParaRPr lang="nl-NL" altLang="nl-NL" dirty="0"/>
          </a:p>
        </p:txBody>
      </p:sp>
    </p:spTree>
    <p:extLst>
      <p:ext uri="{BB962C8B-B14F-4D97-AF65-F5344CB8AC3E}">
        <p14:creationId xmlns:p14="http://schemas.microsoft.com/office/powerpoint/2010/main" val="2944280215"/>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342900"/>
            <a:ext cx="2949178" cy="1200150"/>
          </a:xfrm>
        </p:spPr>
        <p:txBody>
          <a:bodyPr anchor="b"/>
          <a:lstStyle>
            <a:lvl1pPr>
              <a:defRPr sz="2400"/>
            </a:lvl1pPr>
          </a:lstStyle>
          <a:p>
            <a:r>
              <a:rPr lang="nl-NL"/>
              <a:t>Klik om de stijl te bewerken</a:t>
            </a:r>
          </a:p>
        </p:txBody>
      </p:sp>
      <p:sp>
        <p:nvSpPr>
          <p:cNvPr id="3" name="Tijdelijke aanduiding voor afbeelding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dirty="0"/>
          </a:p>
        </p:txBody>
      </p:sp>
      <p:sp>
        <p:nvSpPr>
          <p:cNvPr id="4" name="Tijdelijke aanduiding voor tekst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pPr>
              <a:defRPr/>
            </a:pPr>
            <a:fld id="{8854607A-2331-42D3-8044-E14FDC09873C}" type="datetime1">
              <a:rPr lang="nl-NL" altLang="nl-NL" smtClean="0"/>
              <a:pPr>
                <a:defRPr/>
              </a:pPr>
              <a:t>26-11-2020</a:t>
            </a:fld>
            <a:endParaRPr lang="nl-NL" altLang="nl-NL" dirty="0"/>
          </a:p>
        </p:txBody>
      </p:sp>
      <p:sp>
        <p:nvSpPr>
          <p:cNvPr id="6" name="Tijdelijke aanduiding voor voettekst 5"/>
          <p:cNvSpPr>
            <a:spLocks noGrp="1"/>
          </p:cNvSpPr>
          <p:nvPr>
            <p:ph type="ftr" sz="quarter" idx="11"/>
          </p:nvPr>
        </p:nvSpPr>
        <p:spPr/>
        <p:txBody>
          <a:bodyPr/>
          <a:lstStyle/>
          <a:p>
            <a:pPr>
              <a:defRPr/>
            </a:pPr>
            <a:r>
              <a:rPr lang="nl-NL" altLang="nl-NL" dirty="0"/>
              <a:t>Het Oogziekenhuis Rotterdam</a:t>
            </a:r>
          </a:p>
        </p:txBody>
      </p:sp>
      <p:sp>
        <p:nvSpPr>
          <p:cNvPr id="7" name="Tijdelijke aanduiding voor dianummer 6"/>
          <p:cNvSpPr>
            <a:spLocks noGrp="1"/>
          </p:cNvSpPr>
          <p:nvPr>
            <p:ph type="sldNum" sz="quarter" idx="12"/>
          </p:nvPr>
        </p:nvSpPr>
        <p:spPr/>
        <p:txBody>
          <a:bodyPr/>
          <a:lstStyle/>
          <a:p>
            <a:pPr>
              <a:defRPr/>
            </a:pPr>
            <a:fld id="{1B95F8F1-6DD9-43C8-872C-45A7891062B8}" type="slidenum">
              <a:rPr lang="nl-NL" altLang="nl-NL" smtClean="0"/>
              <a:pPr>
                <a:defRPr/>
              </a:pPr>
              <a:t>‹nr.›</a:t>
            </a:fld>
            <a:endParaRPr lang="nl-NL" altLang="nl-NL" dirty="0"/>
          </a:p>
        </p:txBody>
      </p:sp>
    </p:spTree>
    <p:extLst>
      <p:ext uri="{BB962C8B-B14F-4D97-AF65-F5344CB8AC3E}">
        <p14:creationId xmlns:p14="http://schemas.microsoft.com/office/powerpoint/2010/main" val="3305338611"/>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pPr>
              <a:defRPr/>
            </a:pPr>
            <a:fld id="{8854607A-2331-42D3-8044-E14FDC09873C}" type="datetime1">
              <a:rPr lang="nl-NL" altLang="nl-NL" smtClean="0"/>
              <a:pPr>
                <a:defRPr/>
              </a:pPr>
              <a:t>26-11-2020</a:t>
            </a:fld>
            <a:endParaRPr lang="nl-NL" altLang="nl-NL" dirty="0"/>
          </a:p>
        </p:txBody>
      </p:sp>
      <p:sp>
        <p:nvSpPr>
          <p:cNvPr id="5" name="Tijdelijke aanduiding voor voettekst 4"/>
          <p:cNvSpPr>
            <a:spLocks noGrp="1"/>
          </p:cNvSpPr>
          <p:nvPr>
            <p:ph type="ftr" sz="quarter" idx="11"/>
          </p:nvPr>
        </p:nvSpPr>
        <p:spPr/>
        <p:txBody>
          <a:bodyPr/>
          <a:lstStyle/>
          <a:p>
            <a:pPr>
              <a:defRPr/>
            </a:pPr>
            <a:r>
              <a:rPr lang="nl-NL" altLang="nl-NL" dirty="0"/>
              <a:t>Het Oogziekenhuis Rotterdam</a:t>
            </a:r>
          </a:p>
        </p:txBody>
      </p:sp>
      <p:sp>
        <p:nvSpPr>
          <p:cNvPr id="6" name="Tijdelijke aanduiding voor dianummer 5"/>
          <p:cNvSpPr>
            <a:spLocks noGrp="1"/>
          </p:cNvSpPr>
          <p:nvPr>
            <p:ph type="sldNum" sz="quarter" idx="12"/>
          </p:nvPr>
        </p:nvSpPr>
        <p:spPr/>
        <p:txBody>
          <a:bodyPr/>
          <a:lstStyle/>
          <a:p>
            <a:pPr>
              <a:defRPr/>
            </a:pPr>
            <a:fld id="{1B95F8F1-6DD9-43C8-872C-45A7891062B8}" type="slidenum">
              <a:rPr lang="nl-NL" altLang="nl-NL" smtClean="0"/>
              <a:pPr>
                <a:defRPr/>
              </a:pPr>
              <a:t>‹nr.›</a:t>
            </a:fld>
            <a:endParaRPr lang="nl-NL" altLang="nl-NL" dirty="0"/>
          </a:p>
        </p:txBody>
      </p:sp>
    </p:spTree>
    <p:extLst>
      <p:ext uri="{BB962C8B-B14F-4D97-AF65-F5344CB8AC3E}">
        <p14:creationId xmlns:p14="http://schemas.microsoft.com/office/powerpoint/2010/main" val="3097406091"/>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5" y="273844"/>
            <a:ext cx="1971675" cy="4358879"/>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8650" y="273844"/>
            <a:ext cx="5800725" cy="4358879"/>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pPr>
              <a:defRPr/>
            </a:pPr>
            <a:fld id="{8854607A-2331-42D3-8044-E14FDC09873C}" type="datetime1">
              <a:rPr lang="nl-NL" altLang="nl-NL" smtClean="0"/>
              <a:pPr>
                <a:defRPr/>
              </a:pPr>
              <a:t>26-11-2020</a:t>
            </a:fld>
            <a:endParaRPr lang="nl-NL" altLang="nl-NL" dirty="0"/>
          </a:p>
        </p:txBody>
      </p:sp>
      <p:sp>
        <p:nvSpPr>
          <p:cNvPr id="5" name="Tijdelijke aanduiding voor voettekst 4"/>
          <p:cNvSpPr>
            <a:spLocks noGrp="1"/>
          </p:cNvSpPr>
          <p:nvPr>
            <p:ph type="ftr" sz="quarter" idx="11"/>
          </p:nvPr>
        </p:nvSpPr>
        <p:spPr/>
        <p:txBody>
          <a:bodyPr/>
          <a:lstStyle/>
          <a:p>
            <a:pPr>
              <a:defRPr/>
            </a:pPr>
            <a:r>
              <a:rPr lang="nl-NL" altLang="nl-NL" dirty="0"/>
              <a:t>Het Oogziekenhuis Rotterdam</a:t>
            </a:r>
          </a:p>
        </p:txBody>
      </p:sp>
      <p:sp>
        <p:nvSpPr>
          <p:cNvPr id="6" name="Tijdelijke aanduiding voor dianummer 5"/>
          <p:cNvSpPr>
            <a:spLocks noGrp="1"/>
          </p:cNvSpPr>
          <p:nvPr>
            <p:ph type="sldNum" sz="quarter" idx="12"/>
          </p:nvPr>
        </p:nvSpPr>
        <p:spPr/>
        <p:txBody>
          <a:bodyPr/>
          <a:lstStyle/>
          <a:p>
            <a:pPr>
              <a:defRPr/>
            </a:pPr>
            <a:fld id="{1B95F8F1-6DD9-43C8-872C-45A7891062B8}" type="slidenum">
              <a:rPr lang="nl-NL" altLang="nl-NL" smtClean="0"/>
              <a:pPr>
                <a:defRPr/>
              </a:pPr>
              <a:t>‹nr.›</a:t>
            </a:fld>
            <a:endParaRPr lang="nl-NL" altLang="nl-NL" dirty="0"/>
          </a:p>
        </p:txBody>
      </p:sp>
    </p:spTree>
    <p:extLst>
      <p:ext uri="{BB962C8B-B14F-4D97-AF65-F5344CB8AC3E}">
        <p14:creationId xmlns:p14="http://schemas.microsoft.com/office/powerpoint/2010/main" val="3834214225"/>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el, tekst en inhoud">
    <p:spTree>
      <p:nvGrpSpPr>
        <p:cNvPr id="1" name=""/>
        <p:cNvGrpSpPr/>
        <p:nvPr/>
      </p:nvGrpSpPr>
      <p:grpSpPr>
        <a:xfrm>
          <a:off x="0" y="0"/>
          <a:ext cx="0" cy="0"/>
          <a:chOff x="0" y="0"/>
          <a:chExt cx="0" cy="0"/>
        </a:xfrm>
      </p:grpSpPr>
      <p:sp>
        <p:nvSpPr>
          <p:cNvPr id="3" name="Tijdelijke aanduiding voor tekst 2"/>
          <p:cNvSpPr>
            <a:spLocks noGrp="1"/>
          </p:cNvSpPr>
          <p:nvPr>
            <p:ph type="body" sz="half" idx="1"/>
          </p:nvPr>
        </p:nvSpPr>
        <p:spPr>
          <a:xfrm>
            <a:off x="900118" y="1383508"/>
            <a:ext cx="3768725" cy="3078956"/>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821238" y="1383508"/>
            <a:ext cx="3770312" cy="3078956"/>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5"/>
          <p:cNvSpPr>
            <a:spLocks noGrp="1" noChangeArrowheads="1"/>
          </p:cNvSpPr>
          <p:nvPr>
            <p:ph type="dt" sz="half" idx="10"/>
          </p:nvPr>
        </p:nvSpPr>
        <p:spPr>
          <a:ln/>
        </p:spPr>
        <p:txBody>
          <a:bodyPr/>
          <a:lstStyle>
            <a:lvl1pPr>
              <a:defRPr/>
            </a:lvl1pPr>
          </a:lstStyle>
          <a:p>
            <a:pPr>
              <a:defRPr/>
            </a:pPr>
            <a:fld id="{2F2CA492-6DE2-4938-BAEF-0FDBA360BCCB}" type="datetime1">
              <a:rPr lang="nl-NL" altLang="nl-NL"/>
              <a:pPr>
                <a:defRPr/>
              </a:pPr>
              <a:t>26-11-2020</a:t>
            </a:fld>
            <a:endParaRPr lang="nl-NL" altLang="nl-NL" dirty="0"/>
          </a:p>
        </p:txBody>
      </p:sp>
      <p:sp>
        <p:nvSpPr>
          <p:cNvPr id="6" name="Rectangle 6"/>
          <p:cNvSpPr>
            <a:spLocks noGrp="1" noChangeArrowheads="1"/>
          </p:cNvSpPr>
          <p:nvPr>
            <p:ph type="ftr" sz="quarter" idx="11"/>
          </p:nvPr>
        </p:nvSpPr>
        <p:spPr>
          <a:ln/>
        </p:spPr>
        <p:txBody>
          <a:bodyPr/>
          <a:lstStyle>
            <a:lvl1pPr>
              <a:defRPr/>
            </a:lvl1pPr>
          </a:lstStyle>
          <a:p>
            <a:pPr>
              <a:defRPr/>
            </a:pPr>
            <a:r>
              <a:rPr lang="nl-NL" altLang="nl-NL" dirty="0"/>
              <a:t>Het Oogziekenhuis Rotterdam</a:t>
            </a:r>
          </a:p>
        </p:txBody>
      </p:sp>
      <p:sp>
        <p:nvSpPr>
          <p:cNvPr id="7" name="Rectangle 7"/>
          <p:cNvSpPr>
            <a:spLocks noGrp="1" noChangeArrowheads="1"/>
          </p:cNvSpPr>
          <p:nvPr>
            <p:ph type="sldNum" sz="quarter" idx="12"/>
          </p:nvPr>
        </p:nvSpPr>
        <p:spPr>
          <a:ln/>
        </p:spPr>
        <p:txBody>
          <a:bodyPr/>
          <a:lstStyle>
            <a:lvl1pPr>
              <a:defRPr/>
            </a:lvl1pPr>
          </a:lstStyle>
          <a:p>
            <a:pPr>
              <a:defRPr/>
            </a:pPr>
            <a:fld id="{28B78B32-20CE-4C90-A26C-FB99D0F5373B}" type="slidenum">
              <a:rPr lang="nl-NL" altLang="nl-NL"/>
              <a:pPr>
                <a:defRPr/>
              </a:pPr>
              <a:t>‹nr.›</a:t>
            </a:fld>
            <a:endParaRPr lang="nl-NL" altLang="nl-NL" dirty="0"/>
          </a:p>
        </p:txBody>
      </p:sp>
      <p:sp>
        <p:nvSpPr>
          <p:cNvPr id="8" name="Rectangle 3"/>
          <p:cNvSpPr>
            <a:spLocks noGrp="1" noChangeArrowheads="1"/>
          </p:cNvSpPr>
          <p:nvPr>
            <p:ph type="title"/>
          </p:nvPr>
        </p:nvSpPr>
        <p:spPr bwMode="auto">
          <a:xfrm>
            <a:off x="900117" y="125823"/>
            <a:ext cx="6048375" cy="857250"/>
          </a:xfrm>
          <a:prstGeom prst="rect">
            <a:avLst/>
          </a:prstGeom>
          <a:noFill/>
          <a:ln>
            <a:noFill/>
          </a:ln>
          <a:effectLst/>
        </p:spPr>
        <p:txBody>
          <a:bodyPr vert="horz" wrap="square" lIns="0" tIns="0" rIns="0" bIns="0" numCol="1" anchor="ctr" anchorCtr="0" compatLnSpc="1">
            <a:prstTxWarp prst="textNoShape">
              <a:avLst/>
            </a:prstTxWarp>
          </a:bodyPr>
          <a:lstStyle/>
          <a:p>
            <a:pPr lvl="0"/>
            <a:r>
              <a:rPr lang="nl-NL" altLang="nl-NL" dirty="0"/>
              <a:t>Klik om het opmaakprofiel te bewerken</a:t>
            </a:r>
          </a:p>
        </p:txBody>
      </p:sp>
    </p:spTree>
    <p:extLst>
      <p:ext uri="{BB962C8B-B14F-4D97-AF65-F5344CB8AC3E}">
        <p14:creationId xmlns:p14="http://schemas.microsoft.com/office/powerpoint/2010/main" val="2724369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21"/>
            <a:ext cx="7772400" cy="1102519"/>
          </a:xfrm>
        </p:spPr>
        <p:txBody>
          <a:bodyPr/>
          <a:lstStyle/>
          <a:p>
            <a:r>
              <a:rPr lang="nl-NL"/>
              <a:t>Klik om de stijl te bewerken</a:t>
            </a:r>
          </a:p>
        </p:txBody>
      </p:sp>
      <p:sp>
        <p:nvSpPr>
          <p:cNvPr id="3" name="Ondertitel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ondertitelstijl van het model te bewerken</a:t>
            </a:r>
          </a:p>
        </p:txBody>
      </p:sp>
      <p:sp>
        <p:nvSpPr>
          <p:cNvPr id="4" name="Rectangle 5"/>
          <p:cNvSpPr>
            <a:spLocks noGrp="1" noChangeArrowheads="1"/>
          </p:cNvSpPr>
          <p:nvPr>
            <p:ph type="dt" sz="half" idx="10"/>
          </p:nvPr>
        </p:nvSpPr>
        <p:spPr>
          <a:ln/>
        </p:spPr>
        <p:txBody>
          <a:bodyPr/>
          <a:lstStyle>
            <a:lvl1pPr>
              <a:defRPr/>
            </a:lvl1pPr>
          </a:lstStyle>
          <a:p>
            <a:pPr>
              <a:defRPr/>
            </a:pPr>
            <a:fld id="{8A3B5E79-1F18-4EED-8053-55451264AD6F}" type="datetime1">
              <a:rPr lang="nl-NL" altLang="nl-NL"/>
              <a:pPr>
                <a:defRPr/>
              </a:pPr>
              <a:t>26-11-2020</a:t>
            </a:fld>
            <a:endParaRPr lang="nl-NL" altLang="nl-NL" dirty="0"/>
          </a:p>
        </p:txBody>
      </p:sp>
      <p:sp>
        <p:nvSpPr>
          <p:cNvPr id="5" name="Rectangle 6"/>
          <p:cNvSpPr>
            <a:spLocks noGrp="1" noChangeArrowheads="1"/>
          </p:cNvSpPr>
          <p:nvPr>
            <p:ph type="ftr" sz="quarter" idx="11"/>
          </p:nvPr>
        </p:nvSpPr>
        <p:spPr>
          <a:ln/>
        </p:spPr>
        <p:txBody>
          <a:bodyPr/>
          <a:lstStyle>
            <a:lvl1pPr>
              <a:defRPr/>
            </a:lvl1pPr>
          </a:lstStyle>
          <a:p>
            <a:pPr>
              <a:defRPr/>
            </a:pPr>
            <a:r>
              <a:rPr lang="nl-NL" altLang="nl-NL" dirty="0"/>
              <a:t>Het Oogziekenhuis Rotterdam</a:t>
            </a:r>
          </a:p>
        </p:txBody>
      </p:sp>
      <p:sp>
        <p:nvSpPr>
          <p:cNvPr id="6" name="Rectangle 7"/>
          <p:cNvSpPr>
            <a:spLocks noGrp="1" noChangeArrowheads="1"/>
          </p:cNvSpPr>
          <p:nvPr>
            <p:ph type="sldNum" sz="quarter" idx="12"/>
          </p:nvPr>
        </p:nvSpPr>
        <p:spPr>
          <a:ln/>
        </p:spPr>
        <p:txBody>
          <a:bodyPr/>
          <a:lstStyle>
            <a:lvl1pPr>
              <a:defRPr/>
            </a:lvl1pPr>
          </a:lstStyle>
          <a:p>
            <a:pPr>
              <a:defRPr/>
            </a:pPr>
            <a:fld id="{06967585-CD15-4779-A634-5EBF1A669CC3}" type="slidenum">
              <a:rPr lang="nl-NL" altLang="nl-NL"/>
              <a:pPr>
                <a:defRPr/>
              </a:pPr>
              <a:t>‹nr.›</a:t>
            </a:fld>
            <a:endParaRPr lang="nl-NL" altLang="nl-NL" dirty="0"/>
          </a:p>
        </p:txBody>
      </p:sp>
    </p:spTree>
    <p:extLst>
      <p:ext uri="{BB962C8B-B14F-4D97-AF65-F5344CB8AC3E}">
        <p14:creationId xmlns:p14="http://schemas.microsoft.com/office/powerpoint/2010/main" val="4034785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5"/>
          <p:cNvSpPr>
            <a:spLocks noGrp="1" noChangeArrowheads="1"/>
          </p:cNvSpPr>
          <p:nvPr>
            <p:ph type="dt" sz="half" idx="10"/>
          </p:nvPr>
        </p:nvSpPr>
        <p:spPr>
          <a:ln/>
        </p:spPr>
        <p:txBody>
          <a:bodyPr/>
          <a:lstStyle>
            <a:lvl1pPr>
              <a:defRPr/>
            </a:lvl1pPr>
          </a:lstStyle>
          <a:p>
            <a:pPr>
              <a:defRPr/>
            </a:pPr>
            <a:fld id="{C47ED012-C121-4429-B593-E0AB43BB9F72}" type="datetime1">
              <a:rPr lang="nl-NL" altLang="nl-NL"/>
              <a:pPr>
                <a:defRPr/>
              </a:pPr>
              <a:t>26-11-2020</a:t>
            </a:fld>
            <a:endParaRPr lang="nl-NL" altLang="nl-NL" dirty="0"/>
          </a:p>
        </p:txBody>
      </p:sp>
      <p:sp>
        <p:nvSpPr>
          <p:cNvPr id="5" name="Rectangle 6"/>
          <p:cNvSpPr>
            <a:spLocks noGrp="1" noChangeArrowheads="1"/>
          </p:cNvSpPr>
          <p:nvPr>
            <p:ph type="ftr" sz="quarter" idx="11"/>
          </p:nvPr>
        </p:nvSpPr>
        <p:spPr>
          <a:ln/>
        </p:spPr>
        <p:txBody>
          <a:bodyPr/>
          <a:lstStyle>
            <a:lvl1pPr>
              <a:defRPr/>
            </a:lvl1pPr>
          </a:lstStyle>
          <a:p>
            <a:pPr>
              <a:defRPr/>
            </a:pPr>
            <a:r>
              <a:rPr lang="nl-NL" altLang="nl-NL" dirty="0"/>
              <a:t>Het Oogziekenhuis Rotterdam</a:t>
            </a:r>
          </a:p>
        </p:txBody>
      </p:sp>
      <p:sp>
        <p:nvSpPr>
          <p:cNvPr id="6" name="Rectangle 7"/>
          <p:cNvSpPr>
            <a:spLocks noGrp="1" noChangeArrowheads="1"/>
          </p:cNvSpPr>
          <p:nvPr>
            <p:ph type="sldNum" sz="quarter" idx="12"/>
          </p:nvPr>
        </p:nvSpPr>
        <p:spPr>
          <a:ln/>
        </p:spPr>
        <p:txBody>
          <a:bodyPr/>
          <a:lstStyle>
            <a:lvl1pPr>
              <a:defRPr/>
            </a:lvl1pPr>
          </a:lstStyle>
          <a:p>
            <a:pPr>
              <a:defRPr/>
            </a:pPr>
            <a:fld id="{B32A44E7-FD8D-4804-8E67-E9ACB18B7EAF}" type="slidenum">
              <a:rPr lang="nl-NL" altLang="nl-NL"/>
              <a:pPr>
                <a:defRPr/>
              </a:pPr>
              <a:t>‹nr.›</a:t>
            </a:fld>
            <a:endParaRPr lang="nl-NL" altLang="nl-NL" dirty="0"/>
          </a:p>
        </p:txBody>
      </p:sp>
      <p:sp>
        <p:nvSpPr>
          <p:cNvPr id="7" name="Rectangle 3"/>
          <p:cNvSpPr>
            <a:spLocks noGrp="1" noChangeArrowheads="1"/>
          </p:cNvSpPr>
          <p:nvPr>
            <p:ph type="title"/>
          </p:nvPr>
        </p:nvSpPr>
        <p:spPr bwMode="auto">
          <a:xfrm>
            <a:off x="900117" y="125823"/>
            <a:ext cx="6048375" cy="857250"/>
          </a:xfrm>
          <a:prstGeom prst="rect">
            <a:avLst/>
          </a:prstGeom>
          <a:noFill/>
          <a:ln>
            <a:noFill/>
          </a:ln>
          <a:effectLst/>
        </p:spPr>
        <p:txBody>
          <a:bodyPr vert="horz" wrap="square" lIns="0" tIns="0" rIns="0" bIns="0" numCol="1" anchor="ctr" anchorCtr="0" compatLnSpc="1">
            <a:prstTxWarp prst="textNoShape">
              <a:avLst/>
            </a:prstTxWarp>
          </a:bodyPr>
          <a:lstStyle/>
          <a:p>
            <a:pPr lvl="0"/>
            <a:r>
              <a:rPr lang="nl-NL" altLang="nl-NL" dirty="0"/>
              <a:t>Klik om het opmaakprofiel te bewerken</a:t>
            </a:r>
          </a:p>
        </p:txBody>
      </p:sp>
    </p:spTree>
    <p:extLst>
      <p:ext uri="{BB962C8B-B14F-4D97-AF65-F5344CB8AC3E}">
        <p14:creationId xmlns:p14="http://schemas.microsoft.com/office/powerpoint/2010/main" val="2564056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tekst en inhoud">
    <p:spTree>
      <p:nvGrpSpPr>
        <p:cNvPr id="1" name=""/>
        <p:cNvGrpSpPr/>
        <p:nvPr/>
      </p:nvGrpSpPr>
      <p:grpSpPr>
        <a:xfrm>
          <a:off x="0" y="0"/>
          <a:ext cx="0" cy="0"/>
          <a:chOff x="0" y="0"/>
          <a:chExt cx="0" cy="0"/>
        </a:xfrm>
      </p:grpSpPr>
      <p:sp>
        <p:nvSpPr>
          <p:cNvPr id="3" name="Tijdelijke aanduiding voor tekst 2"/>
          <p:cNvSpPr>
            <a:spLocks noGrp="1"/>
          </p:cNvSpPr>
          <p:nvPr>
            <p:ph type="body" sz="half" idx="1"/>
          </p:nvPr>
        </p:nvSpPr>
        <p:spPr>
          <a:xfrm>
            <a:off x="900118" y="1383508"/>
            <a:ext cx="3768725" cy="3078956"/>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821238" y="1383508"/>
            <a:ext cx="3770312" cy="3078956"/>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5"/>
          <p:cNvSpPr>
            <a:spLocks noGrp="1" noChangeArrowheads="1"/>
          </p:cNvSpPr>
          <p:nvPr>
            <p:ph type="dt" sz="half" idx="10"/>
          </p:nvPr>
        </p:nvSpPr>
        <p:spPr>
          <a:ln/>
        </p:spPr>
        <p:txBody>
          <a:bodyPr/>
          <a:lstStyle>
            <a:lvl1pPr>
              <a:defRPr/>
            </a:lvl1pPr>
          </a:lstStyle>
          <a:p>
            <a:pPr>
              <a:defRPr/>
            </a:pPr>
            <a:fld id="{2F2CA492-6DE2-4938-BAEF-0FDBA360BCCB}" type="datetime1">
              <a:rPr lang="nl-NL" altLang="nl-NL"/>
              <a:pPr>
                <a:defRPr/>
              </a:pPr>
              <a:t>26-11-2020</a:t>
            </a:fld>
            <a:endParaRPr lang="nl-NL" altLang="nl-NL" dirty="0"/>
          </a:p>
        </p:txBody>
      </p:sp>
      <p:sp>
        <p:nvSpPr>
          <p:cNvPr id="6" name="Rectangle 6"/>
          <p:cNvSpPr>
            <a:spLocks noGrp="1" noChangeArrowheads="1"/>
          </p:cNvSpPr>
          <p:nvPr>
            <p:ph type="ftr" sz="quarter" idx="11"/>
          </p:nvPr>
        </p:nvSpPr>
        <p:spPr>
          <a:ln/>
        </p:spPr>
        <p:txBody>
          <a:bodyPr/>
          <a:lstStyle>
            <a:lvl1pPr>
              <a:defRPr/>
            </a:lvl1pPr>
          </a:lstStyle>
          <a:p>
            <a:pPr>
              <a:defRPr/>
            </a:pPr>
            <a:r>
              <a:rPr lang="nl-NL" altLang="nl-NL" dirty="0"/>
              <a:t>Het Oogziekenhuis Rotterdam</a:t>
            </a:r>
          </a:p>
        </p:txBody>
      </p:sp>
      <p:sp>
        <p:nvSpPr>
          <p:cNvPr id="7" name="Rectangle 7"/>
          <p:cNvSpPr>
            <a:spLocks noGrp="1" noChangeArrowheads="1"/>
          </p:cNvSpPr>
          <p:nvPr>
            <p:ph type="sldNum" sz="quarter" idx="12"/>
          </p:nvPr>
        </p:nvSpPr>
        <p:spPr>
          <a:ln/>
        </p:spPr>
        <p:txBody>
          <a:bodyPr/>
          <a:lstStyle>
            <a:lvl1pPr>
              <a:defRPr/>
            </a:lvl1pPr>
          </a:lstStyle>
          <a:p>
            <a:pPr>
              <a:defRPr/>
            </a:pPr>
            <a:fld id="{28B78B32-20CE-4C90-A26C-FB99D0F5373B}" type="slidenum">
              <a:rPr lang="nl-NL" altLang="nl-NL"/>
              <a:pPr>
                <a:defRPr/>
              </a:pPr>
              <a:t>‹nr.›</a:t>
            </a:fld>
            <a:endParaRPr lang="nl-NL" altLang="nl-NL" dirty="0"/>
          </a:p>
        </p:txBody>
      </p:sp>
      <p:sp>
        <p:nvSpPr>
          <p:cNvPr id="8" name="Rectangle 3"/>
          <p:cNvSpPr>
            <a:spLocks noGrp="1" noChangeArrowheads="1"/>
          </p:cNvSpPr>
          <p:nvPr>
            <p:ph type="title"/>
          </p:nvPr>
        </p:nvSpPr>
        <p:spPr bwMode="auto">
          <a:xfrm>
            <a:off x="900117" y="125823"/>
            <a:ext cx="6048375" cy="857250"/>
          </a:xfrm>
          <a:prstGeom prst="rect">
            <a:avLst/>
          </a:prstGeom>
          <a:noFill/>
          <a:ln>
            <a:noFill/>
          </a:ln>
          <a:effectLst/>
        </p:spPr>
        <p:txBody>
          <a:bodyPr vert="horz" wrap="square" lIns="0" tIns="0" rIns="0" bIns="0" numCol="1" anchor="ctr" anchorCtr="0" compatLnSpc="1">
            <a:prstTxWarp prst="textNoShape">
              <a:avLst/>
            </a:prstTxWarp>
          </a:bodyPr>
          <a:lstStyle/>
          <a:p>
            <a:pPr lvl="0"/>
            <a:r>
              <a:rPr lang="nl-NL" altLang="nl-NL" dirty="0"/>
              <a:t>Klik om het opmaakprofiel te bewerken</a:t>
            </a:r>
          </a:p>
        </p:txBody>
      </p:sp>
    </p:spTree>
    <p:extLst>
      <p:ext uri="{BB962C8B-B14F-4D97-AF65-F5344CB8AC3E}">
        <p14:creationId xmlns:p14="http://schemas.microsoft.com/office/powerpoint/2010/main" val="855114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68313" y="5434013"/>
            <a:ext cx="1588" cy="1191"/>
          </a:xfrm>
          <a:prstGeom prst="rect">
            <a:avLst/>
          </a:prstGeom>
        </p:spPr>
        <p:txBody>
          <a:bodyPr/>
          <a:lstStyle/>
          <a:p>
            <a:r>
              <a:rPr lang="nl-NL"/>
              <a:t>Klik om de stijl te bewerken</a:t>
            </a:r>
          </a:p>
        </p:txBody>
      </p:sp>
      <p:sp>
        <p:nvSpPr>
          <p:cNvPr id="3" name="Tijdelijke aanduiding voor inhoud 2"/>
          <p:cNvSpPr>
            <a:spLocks noGrp="1"/>
          </p:cNvSpPr>
          <p:nvPr>
            <p:ph idx="1"/>
          </p:nvPr>
        </p:nvSpPr>
        <p:spPr>
          <a:xfrm>
            <a:off x="-468313" y="5434013"/>
            <a:ext cx="1588" cy="1191"/>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492125" y="5272088"/>
            <a:ext cx="1588" cy="1587"/>
          </a:xfrm>
          <a:prstGeom prst="rect">
            <a:avLst/>
          </a:prstGeom>
        </p:spPr>
        <p:txBody>
          <a:bodyPr/>
          <a:lstStyle>
            <a:lvl1pPr>
              <a:defRPr smtClean="0"/>
            </a:lvl1pPr>
          </a:lstStyle>
          <a:p>
            <a:pPr>
              <a:defRPr/>
            </a:pPr>
            <a:fld id="{5E4E44CD-D1C6-478A-9368-D86BA4B6A358}" type="datetime1">
              <a:rPr lang="nl-NL" altLang="nl-NL"/>
              <a:pPr>
                <a:defRPr/>
              </a:pPr>
              <a:t>26-11-2020</a:t>
            </a:fld>
            <a:endParaRPr lang="nl-NL" altLang="nl-NL" dirty="0"/>
          </a:p>
        </p:txBody>
      </p:sp>
      <p:sp>
        <p:nvSpPr>
          <p:cNvPr id="5" name="Tijdelijke aanduiding voor voettekst 4"/>
          <p:cNvSpPr>
            <a:spLocks noGrp="1"/>
          </p:cNvSpPr>
          <p:nvPr>
            <p:ph type="ftr" sz="quarter" idx="11"/>
          </p:nvPr>
        </p:nvSpPr>
        <p:spPr>
          <a:xfrm>
            <a:off x="3159125" y="5272088"/>
            <a:ext cx="1588" cy="1587"/>
          </a:xfrm>
          <a:prstGeom prst="rect">
            <a:avLst/>
          </a:prstGeom>
        </p:spPr>
        <p:txBody>
          <a:bodyPr/>
          <a:lstStyle>
            <a:lvl1pPr>
              <a:defRPr smtClean="0"/>
            </a:lvl1pPr>
          </a:lstStyle>
          <a:p>
            <a:pPr>
              <a:defRPr/>
            </a:pPr>
            <a:r>
              <a:rPr lang="nl-NL" altLang="nl-NL" dirty="0"/>
              <a:t>Het Oogziekenhuis Rotterdam</a:t>
            </a:r>
          </a:p>
        </p:txBody>
      </p:sp>
      <p:sp>
        <p:nvSpPr>
          <p:cNvPr id="6" name="Tijdelijke aanduiding voor dianummer 5"/>
          <p:cNvSpPr>
            <a:spLocks noGrp="1"/>
          </p:cNvSpPr>
          <p:nvPr>
            <p:ph type="sldNum" sz="quarter" idx="12"/>
          </p:nvPr>
        </p:nvSpPr>
        <p:spPr>
          <a:xfrm>
            <a:off x="6588125" y="5272088"/>
            <a:ext cx="1588" cy="1587"/>
          </a:xfrm>
          <a:prstGeom prst="rect">
            <a:avLst/>
          </a:prstGeom>
        </p:spPr>
        <p:txBody>
          <a:bodyPr/>
          <a:lstStyle>
            <a:lvl1pPr>
              <a:defRPr smtClean="0"/>
            </a:lvl1pPr>
          </a:lstStyle>
          <a:p>
            <a:pPr>
              <a:defRPr/>
            </a:pPr>
            <a:fld id="{0C37CB1B-3985-433E-A3EC-BEB3016615AC}" type="slidenum">
              <a:rPr lang="nl-NL" altLang="nl-NL"/>
              <a:pPr>
                <a:defRPr/>
              </a:pPr>
              <a:t>‹nr.›</a:t>
            </a:fld>
            <a:endParaRPr lang="nl-NL" altLang="nl-NL" dirty="0"/>
          </a:p>
        </p:txBody>
      </p:sp>
    </p:spTree>
    <p:extLst>
      <p:ext uri="{BB962C8B-B14F-4D97-AF65-F5344CB8AC3E}">
        <p14:creationId xmlns:p14="http://schemas.microsoft.com/office/powerpoint/2010/main" val="431528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841772"/>
            <a:ext cx="6858000" cy="1790700"/>
          </a:xfrm>
        </p:spPr>
        <p:txBody>
          <a:bodyPr anchor="b"/>
          <a:lstStyle>
            <a:lvl1pPr algn="ctr">
              <a:defRPr sz="4500"/>
            </a:lvl1pPr>
          </a:lstStyle>
          <a:p>
            <a:r>
              <a:rPr lang="nl-NL"/>
              <a:t>Klik om de stijl te bewerken</a:t>
            </a:r>
          </a:p>
        </p:txBody>
      </p:sp>
      <p:sp>
        <p:nvSpPr>
          <p:cNvPr id="3" name="Ondertitel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pPr>
              <a:defRPr/>
            </a:pPr>
            <a:fld id="{8A3B5E79-1F18-4EED-8053-55451264AD6F}" type="datetime1">
              <a:rPr lang="nl-NL" altLang="nl-NL" smtClean="0"/>
              <a:pPr>
                <a:defRPr/>
              </a:pPr>
              <a:t>26-11-2020</a:t>
            </a:fld>
            <a:endParaRPr lang="nl-NL" altLang="nl-NL" dirty="0"/>
          </a:p>
        </p:txBody>
      </p:sp>
      <p:sp>
        <p:nvSpPr>
          <p:cNvPr id="5" name="Tijdelijke aanduiding voor voettekst 4"/>
          <p:cNvSpPr>
            <a:spLocks noGrp="1"/>
          </p:cNvSpPr>
          <p:nvPr>
            <p:ph type="ftr" sz="quarter" idx="11"/>
          </p:nvPr>
        </p:nvSpPr>
        <p:spPr/>
        <p:txBody>
          <a:bodyPr/>
          <a:lstStyle/>
          <a:p>
            <a:pPr>
              <a:defRPr/>
            </a:pPr>
            <a:r>
              <a:rPr lang="nl-NL" altLang="nl-NL" dirty="0"/>
              <a:t>Het Oogziekenhuis Rotterdam</a:t>
            </a:r>
          </a:p>
        </p:txBody>
      </p:sp>
      <p:sp>
        <p:nvSpPr>
          <p:cNvPr id="6" name="Tijdelijke aanduiding voor dianummer 5"/>
          <p:cNvSpPr>
            <a:spLocks noGrp="1"/>
          </p:cNvSpPr>
          <p:nvPr>
            <p:ph type="sldNum" sz="quarter" idx="12"/>
          </p:nvPr>
        </p:nvSpPr>
        <p:spPr/>
        <p:txBody>
          <a:bodyPr/>
          <a:lstStyle/>
          <a:p>
            <a:pPr>
              <a:defRPr/>
            </a:pPr>
            <a:fld id="{06967585-CD15-4779-A634-5EBF1A669CC3}" type="slidenum">
              <a:rPr lang="nl-NL" altLang="nl-NL" smtClean="0"/>
              <a:pPr>
                <a:defRPr/>
              </a:pPr>
              <a:t>‹nr.›</a:t>
            </a:fld>
            <a:endParaRPr lang="nl-NL" altLang="nl-NL" dirty="0"/>
          </a:p>
        </p:txBody>
      </p:sp>
    </p:spTree>
    <p:extLst>
      <p:ext uri="{BB962C8B-B14F-4D97-AF65-F5344CB8AC3E}">
        <p14:creationId xmlns:p14="http://schemas.microsoft.com/office/powerpoint/2010/main" val="284618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pPr>
              <a:defRPr/>
            </a:pPr>
            <a:fld id="{C47ED012-C121-4429-B593-E0AB43BB9F72}" type="datetime1">
              <a:rPr lang="nl-NL" altLang="nl-NL" smtClean="0"/>
              <a:pPr>
                <a:defRPr/>
              </a:pPr>
              <a:t>26-11-2020</a:t>
            </a:fld>
            <a:endParaRPr lang="nl-NL" altLang="nl-NL" dirty="0"/>
          </a:p>
        </p:txBody>
      </p:sp>
      <p:sp>
        <p:nvSpPr>
          <p:cNvPr id="5" name="Tijdelijke aanduiding voor voettekst 4"/>
          <p:cNvSpPr>
            <a:spLocks noGrp="1"/>
          </p:cNvSpPr>
          <p:nvPr>
            <p:ph type="ftr" sz="quarter" idx="11"/>
          </p:nvPr>
        </p:nvSpPr>
        <p:spPr/>
        <p:txBody>
          <a:bodyPr/>
          <a:lstStyle/>
          <a:p>
            <a:pPr>
              <a:defRPr/>
            </a:pPr>
            <a:r>
              <a:rPr lang="nl-NL" altLang="nl-NL" dirty="0"/>
              <a:t>Het Oogziekenhuis Rotterdam</a:t>
            </a:r>
          </a:p>
        </p:txBody>
      </p:sp>
      <p:sp>
        <p:nvSpPr>
          <p:cNvPr id="6" name="Tijdelijke aanduiding voor dianummer 5"/>
          <p:cNvSpPr>
            <a:spLocks noGrp="1"/>
          </p:cNvSpPr>
          <p:nvPr>
            <p:ph type="sldNum" sz="quarter" idx="12"/>
          </p:nvPr>
        </p:nvSpPr>
        <p:spPr/>
        <p:txBody>
          <a:bodyPr/>
          <a:lstStyle/>
          <a:p>
            <a:pPr>
              <a:defRPr/>
            </a:pPr>
            <a:fld id="{B32A44E7-FD8D-4804-8E67-E9ACB18B7EAF}" type="slidenum">
              <a:rPr lang="nl-NL" altLang="nl-NL" smtClean="0"/>
              <a:pPr>
                <a:defRPr/>
              </a:pPr>
              <a:t>‹nr.›</a:t>
            </a:fld>
            <a:endParaRPr lang="nl-NL" altLang="nl-NL" dirty="0"/>
          </a:p>
        </p:txBody>
      </p:sp>
    </p:spTree>
    <p:extLst>
      <p:ext uri="{BB962C8B-B14F-4D97-AF65-F5344CB8AC3E}">
        <p14:creationId xmlns:p14="http://schemas.microsoft.com/office/powerpoint/2010/main" val="3014220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282304"/>
            <a:ext cx="7886700" cy="2139553"/>
          </a:xfrm>
        </p:spPr>
        <p:txBody>
          <a:bodyPr anchor="b"/>
          <a:lstStyle>
            <a:lvl1pPr>
              <a:defRPr sz="4500"/>
            </a:lvl1pPr>
          </a:lstStyle>
          <a:p>
            <a:r>
              <a:rPr lang="nl-NL"/>
              <a:t>Klik om de stijl te bewerken</a:t>
            </a:r>
          </a:p>
        </p:txBody>
      </p:sp>
      <p:sp>
        <p:nvSpPr>
          <p:cNvPr id="3" name="Tijdelijke aanduiding voor tekst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pPr>
              <a:defRPr/>
            </a:pPr>
            <a:fld id="{8854607A-2331-42D3-8044-E14FDC09873C}" type="datetime1">
              <a:rPr lang="nl-NL" altLang="nl-NL" smtClean="0"/>
              <a:pPr>
                <a:defRPr/>
              </a:pPr>
              <a:t>26-11-2020</a:t>
            </a:fld>
            <a:endParaRPr lang="nl-NL" altLang="nl-NL" dirty="0"/>
          </a:p>
        </p:txBody>
      </p:sp>
      <p:sp>
        <p:nvSpPr>
          <p:cNvPr id="5" name="Tijdelijke aanduiding voor voettekst 4"/>
          <p:cNvSpPr>
            <a:spLocks noGrp="1"/>
          </p:cNvSpPr>
          <p:nvPr>
            <p:ph type="ftr" sz="quarter" idx="11"/>
          </p:nvPr>
        </p:nvSpPr>
        <p:spPr/>
        <p:txBody>
          <a:bodyPr/>
          <a:lstStyle/>
          <a:p>
            <a:pPr>
              <a:defRPr/>
            </a:pPr>
            <a:r>
              <a:rPr lang="nl-NL" altLang="nl-NL" dirty="0"/>
              <a:t>Het Oogziekenhuis Rotterdam</a:t>
            </a:r>
          </a:p>
        </p:txBody>
      </p:sp>
      <p:sp>
        <p:nvSpPr>
          <p:cNvPr id="6" name="Tijdelijke aanduiding voor dianummer 5"/>
          <p:cNvSpPr>
            <a:spLocks noGrp="1"/>
          </p:cNvSpPr>
          <p:nvPr>
            <p:ph type="sldNum" sz="quarter" idx="12"/>
          </p:nvPr>
        </p:nvSpPr>
        <p:spPr/>
        <p:txBody>
          <a:bodyPr/>
          <a:lstStyle/>
          <a:p>
            <a:pPr>
              <a:defRPr/>
            </a:pPr>
            <a:fld id="{1B95F8F1-6DD9-43C8-872C-45A7891062B8}" type="slidenum">
              <a:rPr lang="nl-NL" altLang="nl-NL" smtClean="0"/>
              <a:pPr>
                <a:defRPr/>
              </a:pPr>
              <a:t>‹nr.›</a:t>
            </a:fld>
            <a:endParaRPr lang="nl-NL" altLang="nl-NL" dirty="0"/>
          </a:p>
        </p:txBody>
      </p:sp>
    </p:spTree>
    <p:extLst>
      <p:ext uri="{BB962C8B-B14F-4D97-AF65-F5344CB8AC3E}">
        <p14:creationId xmlns:p14="http://schemas.microsoft.com/office/powerpoint/2010/main" val="2556175787"/>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8650" y="1369219"/>
            <a:ext cx="3886200" cy="3263504"/>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29150" y="1369219"/>
            <a:ext cx="3886200" cy="3263504"/>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pPr>
              <a:defRPr/>
            </a:pPr>
            <a:fld id="{8854607A-2331-42D3-8044-E14FDC09873C}" type="datetime1">
              <a:rPr lang="nl-NL" altLang="nl-NL" smtClean="0"/>
              <a:pPr>
                <a:defRPr/>
              </a:pPr>
              <a:t>26-11-2020</a:t>
            </a:fld>
            <a:endParaRPr lang="nl-NL" altLang="nl-NL" dirty="0"/>
          </a:p>
        </p:txBody>
      </p:sp>
      <p:sp>
        <p:nvSpPr>
          <p:cNvPr id="6" name="Tijdelijke aanduiding voor voettekst 5"/>
          <p:cNvSpPr>
            <a:spLocks noGrp="1"/>
          </p:cNvSpPr>
          <p:nvPr>
            <p:ph type="ftr" sz="quarter" idx="11"/>
          </p:nvPr>
        </p:nvSpPr>
        <p:spPr/>
        <p:txBody>
          <a:bodyPr/>
          <a:lstStyle/>
          <a:p>
            <a:pPr>
              <a:defRPr/>
            </a:pPr>
            <a:r>
              <a:rPr lang="nl-NL" altLang="nl-NL" dirty="0"/>
              <a:t>Het Oogziekenhuis Rotterdam</a:t>
            </a:r>
          </a:p>
        </p:txBody>
      </p:sp>
      <p:sp>
        <p:nvSpPr>
          <p:cNvPr id="7" name="Tijdelijke aanduiding voor dianummer 6"/>
          <p:cNvSpPr>
            <a:spLocks noGrp="1"/>
          </p:cNvSpPr>
          <p:nvPr>
            <p:ph type="sldNum" sz="quarter" idx="12"/>
          </p:nvPr>
        </p:nvSpPr>
        <p:spPr/>
        <p:txBody>
          <a:bodyPr/>
          <a:lstStyle/>
          <a:p>
            <a:pPr>
              <a:defRPr/>
            </a:pPr>
            <a:fld id="{1B95F8F1-6DD9-43C8-872C-45A7891062B8}" type="slidenum">
              <a:rPr lang="nl-NL" altLang="nl-NL" smtClean="0"/>
              <a:pPr>
                <a:defRPr/>
              </a:pPr>
              <a:t>‹nr.›</a:t>
            </a:fld>
            <a:endParaRPr lang="nl-NL" altLang="nl-NL" dirty="0"/>
          </a:p>
        </p:txBody>
      </p:sp>
    </p:spTree>
    <p:extLst>
      <p:ext uri="{BB962C8B-B14F-4D97-AF65-F5344CB8AC3E}">
        <p14:creationId xmlns:p14="http://schemas.microsoft.com/office/powerpoint/2010/main" val="3156806230"/>
      </p:ext>
    </p:extLst>
  </p:cSld>
  <p:clrMapOvr>
    <a:masterClrMapping/>
  </p:clrMapOvr>
  <p:hf hdr="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4.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898525" y="2355850"/>
            <a:ext cx="7691438" cy="85725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2" name="Rechthoek 1"/>
          <p:cNvSpPr/>
          <p:nvPr/>
        </p:nvSpPr>
        <p:spPr>
          <a:xfrm>
            <a:off x="0" y="1169988"/>
            <a:ext cx="9144000" cy="3973512"/>
          </a:xfrm>
          <a:prstGeom prst="rect">
            <a:avLst/>
          </a:prstGeom>
          <a:solidFill>
            <a:srgbClr val="000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4" name="Picture 3" descr="O:\OZR_Communicatie\Public\Huisstijl Het Oogziekenhuis\Logo\Logo Het Oogziekenhuis Rotterdam NIEUW\Standaard\Logo Het Oogziekenhuis Rotterdam_ RGB (beeldscherm)_v10-201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9126"/>
            <a:ext cx="2987824" cy="109246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61" r:id="rId1"/>
  </p:sldLayoutIdLst>
  <p:hf hdr="0"/>
  <p:txStyles>
    <p:titleStyle>
      <a:lvl1pPr algn="l" rtl="0" eaLnBrk="1" fontAlgn="base" hangingPunct="1">
        <a:spcBef>
          <a:spcPct val="0"/>
        </a:spcBef>
        <a:spcAft>
          <a:spcPct val="0"/>
        </a:spcAft>
        <a:defRPr sz="4400" b="1">
          <a:solidFill>
            <a:schemeClr val="bg1"/>
          </a:solidFill>
          <a:latin typeface="+mj-lt"/>
          <a:ea typeface="+mj-ea"/>
          <a:cs typeface="+mj-cs"/>
        </a:defRPr>
      </a:lvl1pPr>
      <a:lvl2pPr algn="l" rtl="0" eaLnBrk="1" fontAlgn="base" hangingPunct="1">
        <a:spcBef>
          <a:spcPct val="0"/>
        </a:spcBef>
        <a:spcAft>
          <a:spcPct val="0"/>
        </a:spcAft>
        <a:defRPr sz="4400" b="1">
          <a:solidFill>
            <a:schemeClr val="bg1"/>
          </a:solidFill>
          <a:latin typeface="Kontrapunkt" pitchFamily="2" charset="0"/>
        </a:defRPr>
      </a:lvl2pPr>
      <a:lvl3pPr algn="l" rtl="0" eaLnBrk="1" fontAlgn="base" hangingPunct="1">
        <a:spcBef>
          <a:spcPct val="0"/>
        </a:spcBef>
        <a:spcAft>
          <a:spcPct val="0"/>
        </a:spcAft>
        <a:defRPr sz="4400" b="1">
          <a:solidFill>
            <a:schemeClr val="bg1"/>
          </a:solidFill>
          <a:latin typeface="Kontrapunkt" pitchFamily="2" charset="0"/>
        </a:defRPr>
      </a:lvl3pPr>
      <a:lvl4pPr algn="l" rtl="0" eaLnBrk="1" fontAlgn="base" hangingPunct="1">
        <a:spcBef>
          <a:spcPct val="0"/>
        </a:spcBef>
        <a:spcAft>
          <a:spcPct val="0"/>
        </a:spcAft>
        <a:defRPr sz="4400" b="1">
          <a:solidFill>
            <a:schemeClr val="bg1"/>
          </a:solidFill>
          <a:latin typeface="Kontrapunkt" pitchFamily="2" charset="0"/>
        </a:defRPr>
      </a:lvl4pPr>
      <a:lvl5pPr algn="l" rtl="0" eaLnBrk="1" fontAlgn="base" hangingPunct="1">
        <a:spcBef>
          <a:spcPct val="0"/>
        </a:spcBef>
        <a:spcAft>
          <a:spcPct val="0"/>
        </a:spcAft>
        <a:defRPr sz="4400" b="1">
          <a:solidFill>
            <a:schemeClr val="bg1"/>
          </a:solidFill>
          <a:latin typeface="Kontrapunkt" pitchFamily="2" charset="0"/>
        </a:defRPr>
      </a:lvl5pPr>
      <a:lvl6pPr marL="457200" algn="l" rtl="0" eaLnBrk="1" fontAlgn="base" hangingPunct="1">
        <a:spcBef>
          <a:spcPct val="0"/>
        </a:spcBef>
        <a:spcAft>
          <a:spcPct val="0"/>
        </a:spcAft>
        <a:defRPr sz="4400" b="1">
          <a:solidFill>
            <a:schemeClr val="bg1"/>
          </a:solidFill>
          <a:latin typeface="Kontrapunkt" pitchFamily="2" charset="0"/>
        </a:defRPr>
      </a:lvl6pPr>
      <a:lvl7pPr marL="914400" algn="l" rtl="0" eaLnBrk="1" fontAlgn="base" hangingPunct="1">
        <a:spcBef>
          <a:spcPct val="0"/>
        </a:spcBef>
        <a:spcAft>
          <a:spcPct val="0"/>
        </a:spcAft>
        <a:defRPr sz="4400" b="1">
          <a:solidFill>
            <a:schemeClr val="bg1"/>
          </a:solidFill>
          <a:latin typeface="Kontrapunkt" pitchFamily="2" charset="0"/>
        </a:defRPr>
      </a:lvl7pPr>
      <a:lvl8pPr marL="1371600" algn="l" rtl="0" eaLnBrk="1" fontAlgn="base" hangingPunct="1">
        <a:spcBef>
          <a:spcPct val="0"/>
        </a:spcBef>
        <a:spcAft>
          <a:spcPct val="0"/>
        </a:spcAft>
        <a:defRPr sz="4400" b="1">
          <a:solidFill>
            <a:schemeClr val="bg1"/>
          </a:solidFill>
          <a:latin typeface="Kontrapunkt" pitchFamily="2" charset="0"/>
        </a:defRPr>
      </a:lvl8pPr>
      <a:lvl9pPr marL="1828800" algn="l" rtl="0" eaLnBrk="1" fontAlgn="base" hangingPunct="1">
        <a:spcBef>
          <a:spcPct val="0"/>
        </a:spcBef>
        <a:spcAft>
          <a:spcPct val="0"/>
        </a:spcAft>
        <a:defRPr sz="4400" b="1">
          <a:solidFill>
            <a:schemeClr val="bg1"/>
          </a:solidFill>
          <a:latin typeface="Kontrapunkt" pitchFamily="2" charset="0"/>
        </a:defRPr>
      </a:lvl9pPr>
    </p:titleStyle>
    <p:bodyStyle>
      <a:lvl1pPr algn="l" rtl="0" eaLnBrk="1" fontAlgn="base" hangingPunct="1">
        <a:spcBef>
          <a:spcPct val="20000"/>
        </a:spcBef>
        <a:spcAft>
          <a:spcPct val="0"/>
        </a:spcAft>
        <a:defRPr sz="3200">
          <a:solidFill>
            <a:schemeClr val="bg1"/>
          </a:solidFill>
          <a:latin typeface="+mn-lt"/>
          <a:ea typeface="+mn-ea"/>
          <a:cs typeface="+mn-cs"/>
        </a:defRPr>
      </a:lvl1pPr>
      <a:lvl2pPr marL="998538" indent="-285750" algn="l" rtl="0" eaLnBrk="1" fontAlgn="base" hangingPunct="1">
        <a:spcBef>
          <a:spcPct val="20000"/>
        </a:spcBef>
        <a:spcAft>
          <a:spcPct val="0"/>
        </a:spcAft>
        <a:buChar char="–"/>
        <a:defRPr sz="2800">
          <a:solidFill>
            <a:schemeClr val="tx1"/>
          </a:solidFill>
          <a:latin typeface="Arial" charset="0"/>
        </a:defRPr>
      </a:lvl2pPr>
      <a:lvl3pPr marL="1406525" indent="-228600" algn="l" rtl="0" eaLnBrk="1" fontAlgn="base" hangingPunct="1">
        <a:spcBef>
          <a:spcPct val="20000"/>
        </a:spcBef>
        <a:spcAft>
          <a:spcPct val="0"/>
        </a:spcAft>
        <a:buChar char="•"/>
        <a:defRPr sz="2400">
          <a:solidFill>
            <a:schemeClr val="tx1"/>
          </a:solidFill>
          <a:latin typeface="Arial" charset="0"/>
        </a:defRPr>
      </a:lvl3pPr>
      <a:lvl4pPr marL="1814513" indent="-228600" algn="l" rtl="0" eaLnBrk="1" fontAlgn="base" hangingPunct="1">
        <a:spcBef>
          <a:spcPct val="20000"/>
        </a:spcBef>
        <a:spcAft>
          <a:spcPct val="0"/>
        </a:spcAft>
        <a:buChar char="–"/>
        <a:defRPr sz="2000">
          <a:solidFill>
            <a:schemeClr val="tx1"/>
          </a:solidFill>
          <a:latin typeface="Arial" charset="0"/>
        </a:defRPr>
      </a:lvl4pPr>
      <a:lvl5pPr marL="2222500" indent="-228600" algn="l" rtl="0" eaLnBrk="1" fontAlgn="base" hangingPunct="1">
        <a:spcBef>
          <a:spcPct val="20000"/>
        </a:spcBef>
        <a:spcAft>
          <a:spcPct val="0"/>
        </a:spcAft>
        <a:buChar char="»"/>
        <a:defRPr sz="2000">
          <a:solidFill>
            <a:schemeClr val="tx1"/>
          </a:solidFill>
          <a:latin typeface="Arial" charset="0"/>
        </a:defRPr>
      </a:lvl5pPr>
      <a:lvl6pPr marL="2679700" indent="-228600" algn="l" rtl="0" eaLnBrk="1" fontAlgn="base" hangingPunct="1">
        <a:spcBef>
          <a:spcPct val="20000"/>
        </a:spcBef>
        <a:spcAft>
          <a:spcPct val="0"/>
        </a:spcAft>
        <a:buChar char="»"/>
        <a:defRPr sz="2000">
          <a:solidFill>
            <a:schemeClr val="tx1"/>
          </a:solidFill>
          <a:latin typeface="Arial" charset="0"/>
        </a:defRPr>
      </a:lvl6pPr>
      <a:lvl7pPr marL="3136900" indent="-228600" algn="l" rtl="0" eaLnBrk="1" fontAlgn="base" hangingPunct="1">
        <a:spcBef>
          <a:spcPct val="20000"/>
        </a:spcBef>
        <a:spcAft>
          <a:spcPct val="0"/>
        </a:spcAft>
        <a:buChar char="»"/>
        <a:defRPr sz="2000">
          <a:solidFill>
            <a:schemeClr val="tx1"/>
          </a:solidFill>
          <a:latin typeface="Arial" charset="0"/>
        </a:defRPr>
      </a:lvl7pPr>
      <a:lvl8pPr marL="3594100" indent="-228600" algn="l" rtl="0" eaLnBrk="1" fontAlgn="base" hangingPunct="1">
        <a:spcBef>
          <a:spcPct val="20000"/>
        </a:spcBef>
        <a:spcAft>
          <a:spcPct val="0"/>
        </a:spcAft>
        <a:buChar char="»"/>
        <a:defRPr sz="2000">
          <a:solidFill>
            <a:schemeClr val="tx1"/>
          </a:solidFill>
          <a:latin typeface="Arial" charset="0"/>
        </a:defRPr>
      </a:lvl8pPr>
      <a:lvl9pPr marL="40513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hthoek 12"/>
          <p:cNvSpPr/>
          <p:nvPr/>
        </p:nvSpPr>
        <p:spPr>
          <a:xfrm>
            <a:off x="0" y="4734115"/>
            <a:ext cx="9150896" cy="411512"/>
          </a:xfrm>
          <a:prstGeom prst="rect">
            <a:avLst/>
          </a:prstGeom>
          <a:solidFill>
            <a:srgbClr val="000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Arial" panose="020B0604020202020204" pitchFamily="34" charset="0"/>
              <a:cs typeface="Arial" panose="020B0604020202020204" pitchFamily="34" charset="0"/>
            </a:endParaRPr>
          </a:p>
        </p:txBody>
      </p:sp>
      <p:sp>
        <p:nvSpPr>
          <p:cNvPr id="6147" name="Rectangle 3"/>
          <p:cNvSpPr>
            <a:spLocks noGrp="1" noChangeArrowheads="1"/>
          </p:cNvSpPr>
          <p:nvPr>
            <p:ph type="title"/>
          </p:nvPr>
        </p:nvSpPr>
        <p:spPr bwMode="auto">
          <a:xfrm>
            <a:off x="900117" y="125823"/>
            <a:ext cx="6048375" cy="857250"/>
          </a:xfrm>
          <a:prstGeom prst="rect">
            <a:avLst/>
          </a:prstGeom>
          <a:noFill/>
          <a:ln>
            <a:noFill/>
          </a:ln>
          <a:effectLst/>
        </p:spPr>
        <p:txBody>
          <a:bodyPr vert="horz" wrap="square" lIns="0" tIns="0" rIns="0" bIns="0" numCol="1" anchor="ctr" anchorCtr="0" compatLnSpc="1">
            <a:prstTxWarp prst="textNoShape">
              <a:avLst/>
            </a:prstTxWarp>
          </a:bodyPr>
          <a:lstStyle/>
          <a:p>
            <a:pPr lvl="0"/>
            <a:r>
              <a:rPr lang="nl-NL" altLang="nl-NL" dirty="0"/>
              <a:t>Klik om het opmaakprofiel te bewerken</a:t>
            </a:r>
          </a:p>
        </p:txBody>
      </p:sp>
      <p:sp>
        <p:nvSpPr>
          <p:cNvPr id="6148" name="Rectangle 4"/>
          <p:cNvSpPr>
            <a:spLocks noGrp="1" noChangeArrowheads="1"/>
          </p:cNvSpPr>
          <p:nvPr>
            <p:ph type="body" idx="1"/>
          </p:nvPr>
        </p:nvSpPr>
        <p:spPr bwMode="auto">
          <a:xfrm>
            <a:off x="900117" y="1384302"/>
            <a:ext cx="7691437" cy="3078163"/>
          </a:xfrm>
          <a:prstGeom prst="rect">
            <a:avLst/>
          </a:prstGeom>
          <a:noFill/>
          <a:ln>
            <a:noFill/>
          </a:ln>
          <a:effectLst/>
        </p:spPr>
        <p:txBody>
          <a:bodyPr vert="horz" wrap="square" lIns="0" tIns="0" rIns="0" bIns="0" numCol="1" anchor="t" anchorCtr="0" compatLnSpc="1">
            <a:prstTxWarp prst="textNoShape">
              <a:avLst/>
            </a:prstTxWarp>
          </a:bodyPr>
          <a:lstStyle/>
          <a:p>
            <a:pPr lvl="0"/>
            <a:r>
              <a:rPr lang="nl-NL" altLang="nl-NL" dirty="0"/>
              <a:t>Klik om de opmaakprofielen van de </a:t>
            </a:r>
            <a:r>
              <a:rPr lang="nl-NL" altLang="nl-NL" dirty="0" err="1"/>
              <a:t>modeltekst</a:t>
            </a:r>
            <a:r>
              <a:rPr lang="nl-NL" altLang="nl-NL" dirty="0"/>
              <a:t> te bewerken</a:t>
            </a:r>
          </a:p>
          <a:p>
            <a:pPr lvl="1"/>
            <a:r>
              <a:rPr lang="nl-NL" altLang="nl-NL" dirty="0"/>
              <a:t>Tweede niveau</a:t>
            </a:r>
          </a:p>
          <a:p>
            <a:pPr lvl="2"/>
            <a:r>
              <a:rPr lang="nl-NL" altLang="nl-NL" dirty="0"/>
              <a:t>Derde niveau</a:t>
            </a:r>
          </a:p>
          <a:p>
            <a:pPr lvl="3"/>
            <a:r>
              <a:rPr lang="nl-NL" altLang="nl-NL" dirty="0"/>
              <a:t>Vierde niveau</a:t>
            </a:r>
          </a:p>
          <a:p>
            <a:pPr lvl="4"/>
            <a:r>
              <a:rPr lang="nl-NL" altLang="nl-NL" dirty="0"/>
              <a:t>Vijfde niveau</a:t>
            </a:r>
          </a:p>
        </p:txBody>
      </p:sp>
      <p:sp>
        <p:nvSpPr>
          <p:cNvPr id="139269" name="Rectangle 5"/>
          <p:cNvSpPr>
            <a:spLocks noGrp="1" noChangeArrowheads="1"/>
          </p:cNvSpPr>
          <p:nvPr>
            <p:ph type="dt" sz="half" idx="2"/>
          </p:nvPr>
        </p:nvSpPr>
        <p:spPr bwMode="auto">
          <a:xfrm>
            <a:off x="900113" y="4678365"/>
            <a:ext cx="2133600" cy="357187"/>
          </a:xfrm>
          <a:prstGeom prst="rect">
            <a:avLst/>
          </a:prstGeom>
          <a:noFill/>
          <a:ln>
            <a:noFill/>
          </a:ln>
          <a:effectLst/>
        </p:spPr>
        <p:txBody>
          <a:bodyPr vert="horz" wrap="square" lIns="0" tIns="0" rIns="0" bIns="0" numCol="1" anchor="b" anchorCtr="0" compatLnSpc="1">
            <a:prstTxWarp prst="textNoShape">
              <a:avLst/>
            </a:prstTxWarp>
          </a:bodyPr>
          <a:lstStyle>
            <a:lvl1pPr>
              <a:defRPr sz="1400" smtClean="0">
                <a:solidFill>
                  <a:schemeClr val="bg1"/>
                </a:solidFill>
                <a:latin typeface="Arial" panose="020B0604020202020204" pitchFamily="34" charset="0"/>
                <a:cs typeface="Arial" panose="020B0604020202020204" pitchFamily="34" charset="0"/>
              </a:defRPr>
            </a:lvl1pPr>
          </a:lstStyle>
          <a:p>
            <a:pPr>
              <a:defRPr/>
            </a:pPr>
            <a:fld id="{8854607A-2331-42D3-8044-E14FDC09873C}" type="datetime1">
              <a:rPr lang="nl-NL" altLang="nl-NL" smtClean="0"/>
              <a:pPr>
                <a:defRPr/>
              </a:pPr>
              <a:t>26-11-2020</a:t>
            </a:fld>
            <a:endParaRPr lang="nl-NL" altLang="nl-NL" dirty="0"/>
          </a:p>
        </p:txBody>
      </p:sp>
      <p:sp>
        <p:nvSpPr>
          <p:cNvPr id="139270" name="Rectangle 6"/>
          <p:cNvSpPr>
            <a:spLocks noGrp="1" noChangeArrowheads="1"/>
          </p:cNvSpPr>
          <p:nvPr>
            <p:ph type="ftr" sz="quarter" idx="3"/>
          </p:nvPr>
        </p:nvSpPr>
        <p:spPr bwMode="auto">
          <a:xfrm>
            <a:off x="3124200" y="4684715"/>
            <a:ext cx="5696272" cy="357187"/>
          </a:xfrm>
          <a:prstGeom prst="rect">
            <a:avLst/>
          </a:prstGeom>
          <a:noFill/>
          <a:ln>
            <a:noFill/>
          </a:ln>
          <a:effectLst/>
        </p:spPr>
        <p:txBody>
          <a:bodyPr vert="horz" wrap="square" lIns="0" tIns="0" rIns="0" bIns="0" numCol="1" anchor="b" anchorCtr="0" compatLnSpc="1">
            <a:prstTxWarp prst="textNoShape">
              <a:avLst/>
            </a:prstTxWarp>
          </a:bodyPr>
          <a:lstStyle>
            <a:lvl1pPr algn="r">
              <a:defRPr sz="1400" smtClean="0">
                <a:solidFill>
                  <a:schemeClr val="bg1"/>
                </a:solidFill>
                <a:latin typeface="Arial" panose="020B0604020202020204" pitchFamily="34" charset="0"/>
                <a:cs typeface="Arial" panose="020B0604020202020204" pitchFamily="34" charset="0"/>
              </a:defRPr>
            </a:lvl1pPr>
          </a:lstStyle>
          <a:p>
            <a:pPr>
              <a:defRPr/>
            </a:pPr>
            <a:r>
              <a:rPr lang="nl-NL" altLang="nl-NL" dirty="0"/>
              <a:t>Het Oogziekenhuis Rotterdam</a:t>
            </a:r>
          </a:p>
        </p:txBody>
      </p:sp>
      <p:sp>
        <p:nvSpPr>
          <p:cNvPr id="139271" name="Rectangle 7"/>
          <p:cNvSpPr>
            <a:spLocks noGrp="1" noChangeArrowheads="1"/>
          </p:cNvSpPr>
          <p:nvPr>
            <p:ph type="sldNum" sz="quarter" idx="4"/>
          </p:nvPr>
        </p:nvSpPr>
        <p:spPr bwMode="auto">
          <a:xfrm>
            <a:off x="179388" y="4678365"/>
            <a:ext cx="576262" cy="357187"/>
          </a:xfrm>
          <a:prstGeom prst="rect">
            <a:avLst/>
          </a:prstGeom>
          <a:noFill/>
          <a:ln>
            <a:noFill/>
          </a:ln>
          <a:effectLst/>
        </p:spPr>
        <p:txBody>
          <a:bodyPr vert="horz" wrap="square" lIns="0" tIns="0" rIns="0" bIns="0" numCol="1" anchor="b" anchorCtr="0" compatLnSpc="1">
            <a:prstTxWarp prst="textNoShape">
              <a:avLst/>
            </a:prstTxWarp>
          </a:bodyPr>
          <a:lstStyle>
            <a:lvl1pPr>
              <a:defRPr sz="1400" smtClean="0">
                <a:solidFill>
                  <a:schemeClr val="bg1"/>
                </a:solidFill>
                <a:latin typeface="Arial" panose="020B0604020202020204" pitchFamily="34" charset="0"/>
                <a:cs typeface="Arial" panose="020B0604020202020204" pitchFamily="34" charset="0"/>
              </a:defRPr>
            </a:lvl1pPr>
          </a:lstStyle>
          <a:p>
            <a:pPr>
              <a:defRPr/>
            </a:pPr>
            <a:fld id="{1B95F8F1-6DD9-43C8-872C-45A7891062B8}" type="slidenum">
              <a:rPr lang="nl-NL" altLang="nl-NL" smtClean="0"/>
              <a:pPr>
                <a:defRPr/>
              </a:pPr>
              <a:t>‹nr.›</a:t>
            </a:fld>
            <a:endParaRPr lang="nl-NL" altLang="nl-NL" dirty="0"/>
          </a:p>
        </p:txBody>
      </p:sp>
      <p:pic>
        <p:nvPicPr>
          <p:cNvPr id="12" name="Picture 2" descr="O:\OZR_Communicatie\Public\Huisstijl Het Oogziekenhuis\Logo\Logo Het Oogziekenhuis Rotterdam NIEUW\Oogje\Oogje_RGB (beeldscherm)_v10-2019.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6376" y="195486"/>
            <a:ext cx="952786" cy="763473"/>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Rechte verbindingslijn 13"/>
          <p:cNvCxnSpPr/>
          <p:nvPr/>
        </p:nvCxnSpPr>
        <p:spPr>
          <a:xfrm>
            <a:off x="0" y="1131590"/>
            <a:ext cx="9144000" cy="0"/>
          </a:xfrm>
          <a:prstGeom prst="line">
            <a:avLst/>
          </a:prstGeom>
          <a:ln w="25400" cmpd="sng">
            <a:solidFill>
              <a:srgbClr val="7DB90F"/>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15" r:id="rId1"/>
    <p:sldLayoutId id="2147483816" r:id="rId2"/>
    <p:sldLayoutId id="2147483826" r:id="rId3"/>
  </p:sldLayoutIdLst>
  <p:hf hdr="0"/>
  <p:txStyles>
    <p:titleStyle>
      <a:lvl1pPr algn="l" rtl="0" eaLnBrk="0" fontAlgn="base" hangingPunct="0">
        <a:spcBef>
          <a:spcPct val="0"/>
        </a:spcBef>
        <a:spcAft>
          <a:spcPct val="0"/>
        </a:spcAft>
        <a:defRPr sz="3600" b="0">
          <a:solidFill>
            <a:srgbClr val="7DB90F"/>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3600" b="1">
          <a:solidFill>
            <a:srgbClr val="7DB90F"/>
          </a:solidFill>
          <a:latin typeface="Kontrapunkt" pitchFamily="2" charset="0"/>
        </a:defRPr>
      </a:lvl2pPr>
      <a:lvl3pPr algn="l" rtl="0" eaLnBrk="0" fontAlgn="base" hangingPunct="0">
        <a:spcBef>
          <a:spcPct val="0"/>
        </a:spcBef>
        <a:spcAft>
          <a:spcPct val="0"/>
        </a:spcAft>
        <a:defRPr sz="3600" b="1">
          <a:solidFill>
            <a:srgbClr val="7DB90F"/>
          </a:solidFill>
          <a:latin typeface="Kontrapunkt" pitchFamily="2" charset="0"/>
        </a:defRPr>
      </a:lvl3pPr>
      <a:lvl4pPr algn="l" rtl="0" eaLnBrk="0" fontAlgn="base" hangingPunct="0">
        <a:spcBef>
          <a:spcPct val="0"/>
        </a:spcBef>
        <a:spcAft>
          <a:spcPct val="0"/>
        </a:spcAft>
        <a:defRPr sz="3600" b="1">
          <a:solidFill>
            <a:srgbClr val="7DB90F"/>
          </a:solidFill>
          <a:latin typeface="Kontrapunkt" pitchFamily="2" charset="0"/>
        </a:defRPr>
      </a:lvl4pPr>
      <a:lvl5pPr algn="l" rtl="0" eaLnBrk="0" fontAlgn="base" hangingPunct="0">
        <a:spcBef>
          <a:spcPct val="0"/>
        </a:spcBef>
        <a:spcAft>
          <a:spcPct val="0"/>
        </a:spcAft>
        <a:defRPr sz="3600" b="1">
          <a:solidFill>
            <a:srgbClr val="7DB90F"/>
          </a:solidFill>
          <a:latin typeface="Kontrapunkt" pitchFamily="2" charset="0"/>
        </a:defRPr>
      </a:lvl5pPr>
      <a:lvl6pPr marL="457200" algn="l" rtl="0" fontAlgn="base">
        <a:spcBef>
          <a:spcPct val="0"/>
        </a:spcBef>
        <a:spcAft>
          <a:spcPct val="0"/>
        </a:spcAft>
        <a:defRPr sz="3600" b="1">
          <a:solidFill>
            <a:srgbClr val="7DB90F"/>
          </a:solidFill>
          <a:latin typeface="Kontrapunkt" pitchFamily="2" charset="0"/>
        </a:defRPr>
      </a:lvl6pPr>
      <a:lvl7pPr marL="914400" algn="l" rtl="0" fontAlgn="base">
        <a:spcBef>
          <a:spcPct val="0"/>
        </a:spcBef>
        <a:spcAft>
          <a:spcPct val="0"/>
        </a:spcAft>
        <a:defRPr sz="3600" b="1">
          <a:solidFill>
            <a:srgbClr val="7DB90F"/>
          </a:solidFill>
          <a:latin typeface="Kontrapunkt" pitchFamily="2" charset="0"/>
        </a:defRPr>
      </a:lvl7pPr>
      <a:lvl8pPr marL="1371600" algn="l" rtl="0" fontAlgn="base">
        <a:spcBef>
          <a:spcPct val="0"/>
        </a:spcBef>
        <a:spcAft>
          <a:spcPct val="0"/>
        </a:spcAft>
        <a:defRPr sz="3600" b="1">
          <a:solidFill>
            <a:srgbClr val="7DB90F"/>
          </a:solidFill>
          <a:latin typeface="Kontrapunkt" pitchFamily="2" charset="0"/>
        </a:defRPr>
      </a:lvl8pPr>
      <a:lvl9pPr marL="1828800" algn="l" rtl="0" fontAlgn="base">
        <a:spcBef>
          <a:spcPct val="0"/>
        </a:spcBef>
        <a:spcAft>
          <a:spcPct val="0"/>
        </a:spcAft>
        <a:defRPr sz="3600" b="1">
          <a:solidFill>
            <a:srgbClr val="7DB90F"/>
          </a:solidFill>
          <a:latin typeface="Kontrapunkt" pitchFamily="2" charset="0"/>
        </a:defRPr>
      </a:lvl9pPr>
    </p:titleStyle>
    <p:bodyStyle>
      <a:lvl1pPr algn="l" rtl="0" eaLnBrk="0" fontAlgn="base" hangingPunct="0">
        <a:spcBef>
          <a:spcPct val="20000"/>
        </a:spcBef>
        <a:spcAft>
          <a:spcPct val="0"/>
        </a:spcAft>
        <a:buFont typeface="MetaPro-Bold" pitchFamily="50" charset="0"/>
        <a:defRPr sz="2000">
          <a:solidFill>
            <a:schemeClr val="tx1"/>
          </a:solidFill>
          <a:latin typeface="Arial" panose="020B0604020202020204" pitchFamily="34" charset="0"/>
          <a:ea typeface="+mn-ea"/>
          <a:cs typeface="Arial" panose="020B0604020202020204" pitchFamily="34" charset="0"/>
        </a:defRPr>
      </a:lvl1pPr>
      <a:lvl2pPr marL="263525" indent="3175" algn="l" rtl="0" eaLnBrk="0" fontAlgn="base" hangingPunct="0">
        <a:spcBef>
          <a:spcPct val="20000"/>
        </a:spcBef>
        <a:spcAft>
          <a:spcPct val="0"/>
        </a:spcAft>
        <a:buFont typeface="MetaPro-Bold" pitchFamily="50" charset="0"/>
        <a:defRPr sz="2000">
          <a:solidFill>
            <a:schemeClr val="tx1"/>
          </a:solidFill>
          <a:latin typeface="Arial" panose="020B0604020202020204" pitchFamily="34" charset="0"/>
          <a:cs typeface="Arial" panose="020B0604020202020204" pitchFamily="34" charset="0"/>
        </a:defRPr>
      </a:lvl2pPr>
      <a:lvl3pPr marL="541338" algn="l" rtl="0" eaLnBrk="0" fontAlgn="base" hangingPunct="0">
        <a:spcBef>
          <a:spcPct val="20000"/>
        </a:spcBef>
        <a:spcAft>
          <a:spcPct val="0"/>
        </a:spcAft>
        <a:buFont typeface="MetaPro-Bold" pitchFamily="50" charset="0"/>
        <a:defRPr sz="2000">
          <a:solidFill>
            <a:schemeClr val="tx1"/>
          </a:solidFill>
          <a:latin typeface="Arial" panose="020B0604020202020204" pitchFamily="34" charset="0"/>
          <a:cs typeface="Arial" panose="020B0604020202020204" pitchFamily="34" charset="0"/>
        </a:defRPr>
      </a:lvl3pPr>
      <a:lvl4pPr marL="808038" algn="l" rtl="0" eaLnBrk="0" fontAlgn="base" hangingPunct="0">
        <a:spcBef>
          <a:spcPct val="20000"/>
        </a:spcBef>
        <a:spcAft>
          <a:spcPct val="0"/>
        </a:spcAft>
        <a:buFont typeface="MetaPro-Bold" pitchFamily="50" charset="0"/>
        <a:defRPr sz="2000">
          <a:solidFill>
            <a:schemeClr val="tx1"/>
          </a:solidFill>
          <a:latin typeface="Arial" panose="020B0604020202020204" pitchFamily="34" charset="0"/>
          <a:cs typeface="Arial" panose="020B0604020202020204" pitchFamily="34" charset="0"/>
        </a:defRPr>
      </a:lvl4pPr>
      <a:lvl5pPr marL="1074738" algn="l" rtl="0" eaLnBrk="0" fontAlgn="base" hangingPunct="0">
        <a:spcBef>
          <a:spcPct val="20000"/>
        </a:spcBef>
        <a:spcAft>
          <a:spcPct val="0"/>
        </a:spcAft>
        <a:buFont typeface="MetaPro-Bold" pitchFamily="50" charset="0"/>
        <a:defRPr sz="2000">
          <a:solidFill>
            <a:schemeClr val="tx1"/>
          </a:solidFill>
          <a:latin typeface="Arial" panose="020B0604020202020204" pitchFamily="34" charset="0"/>
          <a:cs typeface="Arial" panose="020B0604020202020204" pitchFamily="34" charset="0"/>
        </a:defRPr>
      </a:lvl5pPr>
      <a:lvl6pPr marL="1531938" algn="l" rtl="0" fontAlgn="base">
        <a:spcBef>
          <a:spcPct val="20000"/>
        </a:spcBef>
        <a:spcAft>
          <a:spcPct val="0"/>
        </a:spcAft>
        <a:buFont typeface="MetaPro-Bold" pitchFamily="50" charset="0"/>
        <a:defRPr sz="2000">
          <a:solidFill>
            <a:schemeClr val="tx1"/>
          </a:solidFill>
          <a:latin typeface="+mn-lt"/>
        </a:defRPr>
      </a:lvl6pPr>
      <a:lvl7pPr marL="1989138" algn="l" rtl="0" fontAlgn="base">
        <a:spcBef>
          <a:spcPct val="20000"/>
        </a:spcBef>
        <a:spcAft>
          <a:spcPct val="0"/>
        </a:spcAft>
        <a:buFont typeface="MetaPro-Bold" pitchFamily="50" charset="0"/>
        <a:defRPr sz="2000">
          <a:solidFill>
            <a:schemeClr val="tx1"/>
          </a:solidFill>
          <a:latin typeface="+mn-lt"/>
        </a:defRPr>
      </a:lvl7pPr>
      <a:lvl8pPr marL="2446338" algn="l" rtl="0" fontAlgn="base">
        <a:spcBef>
          <a:spcPct val="20000"/>
        </a:spcBef>
        <a:spcAft>
          <a:spcPct val="0"/>
        </a:spcAft>
        <a:buFont typeface="MetaPro-Bold" pitchFamily="50" charset="0"/>
        <a:defRPr sz="2000">
          <a:solidFill>
            <a:schemeClr val="tx1"/>
          </a:solidFill>
          <a:latin typeface="+mn-lt"/>
        </a:defRPr>
      </a:lvl8pPr>
      <a:lvl9pPr marL="2903538" algn="l" rtl="0" fontAlgn="base">
        <a:spcBef>
          <a:spcPct val="20000"/>
        </a:spcBef>
        <a:spcAft>
          <a:spcPct val="0"/>
        </a:spcAft>
        <a:buFont typeface="MetaPro-Bold" pitchFamily="50" charset="0"/>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O:\OZR_Communicatie\Public\Huisstijl Het Oogziekenhuis\Logo\Logo Het Oogziekenhuis Rotterdam NIEUW\Oogje\Oogje_RGB (beeldscherm)_v10-201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6067" y="1198695"/>
            <a:ext cx="3427048" cy="274611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39" r:id="rId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0120777-7820-494A-A2C9-4972DCAD373E}" type="datetimeFigureOut">
              <a:rPr lang="nl-NL" smtClean="0"/>
              <a:t>26-11-2020</a:t>
            </a:fld>
            <a:endParaRPr lang="nl-NL" dirty="0"/>
          </a:p>
        </p:txBody>
      </p:sp>
      <p:sp>
        <p:nvSpPr>
          <p:cNvPr id="5" name="Tijdelijke aanduiding voor voettekst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A9F3105-F925-431C-9E06-1D287178F5E5}" type="slidenum">
              <a:rPr lang="nl-NL" smtClean="0"/>
              <a:t>‹nr.›</a:t>
            </a:fld>
            <a:endParaRPr lang="nl-NL" dirty="0"/>
          </a:p>
        </p:txBody>
      </p:sp>
    </p:spTree>
    <p:extLst>
      <p:ext uri="{BB962C8B-B14F-4D97-AF65-F5344CB8AC3E}">
        <p14:creationId xmlns:p14="http://schemas.microsoft.com/office/powerpoint/2010/main" val="408046755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tiff"/><Relationship Id="rId7" Type="http://schemas.openxmlformats.org/officeDocument/2006/relationships/hyperlink" Target="https://www.facebook.com/OogziekenhuisRotterdam" TargetMode="External"/><Relationship Id="rId12"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32.png"/><Relationship Id="rId11" Type="http://schemas.openxmlformats.org/officeDocument/2006/relationships/hyperlink" Target="https://www.linkedin.com/company/het-oogziekenhuis-rotterdam" TargetMode="External"/><Relationship Id="rId5" Type="http://schemas.openxmlformats.org/officeDocument/2006/relationships/hyperlink" Target="https://www.instagram.com/oogziekenhuis/" TargetMode="External"/><Relationship Id="rId10" Type="http://schemas.openxmlformats.org/officeDocument/2006/relationships/image" Target="../media/image34.png"/><Relationship Id="rId4" Type="http://schemas.openxmlformats.org/officeDocument/2006/relationships/image" Target="../media/image31.jpeg"/><Relationship Id="rId9" Type="http://schemas.openxmlformats.org/officeDocument/2006/relationships/hyperlink" Target="https://twitter.com/oogziekenhui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p:txBody>
          <a:bodyPr/>
          <a:lstStyle/>
          <a:p>
            <a:r>
              <a:rPr lang="nl-NL" altLang="nl-NL" sz="4000" dirty="0" smtClean="0"/>
              <a:t>Vuurwerk</a:t>
            </a:r>
            <a:endParaRPr lang="nl-NL" altLang="nl-NL" sz="4000" dirty="0"/>
          </a:p>
        </p:txBody>
      </p:sp>
      <p:pic>
        <p:nvPicPr>
          <p:cNvPr id="2" name="Afbeelding 1"/>
          <p:cNvPicPr>
            <a:picLocks noChangeAspect="1"/>
          </p:cNvPicPr>
          <p:nvPr/>
        </p:nvPicPr>
        <p:blipFill rotWithShape="1">
          <a:blip r:embed="rId3" cstate="print">
            <a:extLst>
              <a:ext uri="{28A0092B-C50C-407E-A947-70E740481C1C}">
                <a14:useLocalDpi xmlns:a14="http://schemas.microsoft.com/office/drawing/2010/main" val="0"/>
              </a:ext>
            </a:extLst>
          </a:blip>
          <a:srcRect t="3505" b="9018"/>
          <a:stretch/>
        </p:blipFill>
        <p:spPr>
          <a:xfrm>
            <a:off x="0" y="2139702"/>
            <a:ext cx="3059831" cy="2007295"/>
          </a:xfrm>
          <a:prstGeom prst="rect">
            <a:avLst/>
          </a:prstGeom>
        </p:spPr>
      </p:pic>
      <p:pic>
        <p:nvPicPr>
          <p:cNvPr id="6" name="Afbeelding 5"/>
          <p:cNvPicPr>
            <a:picLocks noChangeAspect="1"/>
          </p:cNvPicPr>
          <p:nvPr/>
        </p:nvPicPr>
        <p:blipFill rotWithShape="1">
          <a:blip r:embed="rId4" cstate="print">
            <a:extLst>
              <a:ext uri="{28A0092B-C50C-407E-A947-70E740481C1C}">
                <a14:useLocalDpi xmlns:a14="http://schemas.microsoft.com/office/drawing/2010/main" val="0"/>
              </a:ext>
            </a:extLst>
          </a:blip>
          <a:srcRect t="-60" b="60"/>
          <a:stretch/>
        </p:blipFill>
        <p:spPr>
          <a:xfrm>
            <a:off x="3059830" y="2135236"/>
            <a:ext cx="3024337" cy="2016225"/>
          </a:xfrm>
          <a:prstGeom prst="rect">
            <a:avLst/>
          </a:prstGeom>
        </p:spPr>
      </p:pic>
      <p:pic>
        <p:nvPicPr>
          <p:cNvPr id="7" name="Afbeelding 6"/>
          <p:cNvPicPr>
            <a:picLocks noChangeAspect="1"/>
          </p:cNvPicPr>
          <p:nvPr/>
        </p:nvPicPr>
        <p:blipFill rotWithShape="1">
          <a:blip r:embed="rId5" cstate="print">
            <a:extLst>
              <a:ext uri="{28A0092B-C50C-407E-A947-70E740481C1C}">
                <a14:useLocalDpi xmlns:a14="http://schemas.microsoft.com/office/drawing/2010/main" val="0"/>
              </a:ext>
            </a:extLst>
          </a:blip>
          <a:srcRect l="18722" r="9011"/>
          <a:stretch/>
        </p:blipFill>
        <p:spPr>
          <a:xfrm>
            <a:off x="6084167" y="2139702"/>
            <a:ext cx="3057375" cy="2007295"/>
          </a:xfrm>
          <a:prstGeom prst="rect">
            <a:avLst/>
          </a:prstGeom>
        </p:spPr>
      </p:pic>
      <p:sp>
        <p:nvSpPr>
          <p:cNvPr id="3" name="Tekstvak 2">
            <a:extLst>
              <a:ext uri="{FF2B5EF4-FFF2-40B4-BE49-F238E27FC236}">
                <a16:creationId xmlns:a16="http://schemas.microsoft.com/office/drawing/2014/main" id="{603FC154-B08C-E84C-A9BC-AEB132F4DB16}"/>
              </a:ext>
            </a:extLst>
          </p:cNvPr>
          <p:cNvSpPr txBox="1"/>
          <p:nvPr/>
        </p:nvSpPr>
        <p:spPr>
          <a:xfrm>
            <a:off x="863125" y="4742916"/>
            <a:ext cx="184731" cy="369332"/>
          </a:xfrm>
          <a:prstGeom prst="rect">
            <a:avLst/>
          </a:prstGeom>
          <a:noFill/>
        </p:spPr>
        <p:txBody>
          <a:bodyPr wrap="none" rtlCol="0">
            <a:spAutoFit/>
          </a:bodyPr>
          <a:lstStyle/>
          <a:p>
            <a:endParaRPr lang="nl-N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EBBC4980-5E5C-8A41-B1E1-F02266CCE66F}"/>
              </a:ext>
            </a:extLst>
          </p:cNvPr>
          <p:cNvSpPr/>
          <p:nvPr/>
        </p:nvSpPr>
        <p:spPr>
          <a:xfrm>
            <a:off x="0" y="0"/>
            <a:ext cx="9144000" cy="5143500"/>
          </a:xfrm>
          <a:prstGeom prst="rect">
            <a:avLst/>
          </a:prstGeom>
          <a:solidFill>
            <a:srgbClr val="000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Titel 6"/>
          <p:cNvSpPr>
            <a:spLocks noGrp="1"/>
          </p:cNvSpPr>
          <p:nvPr>
            <p:ph type="title"/>
          </p:nvPr>
        </p:nvSpPr>
        <p:spPr>
          <a:xfrm>
            <a:off x="900891" y="346348"/>
            <a:ext cx="6696219" cy="857250"/>
          </a:xfrm>
        </p:spPr>
        <p:txBody>
          <a:bodyPr/>
          <a:lstStyle/>
          <a:p>
            <a:r>
              <a:rPr lang="nl-NL" dirty="0">
                <a:solidFill>
                  <a:schemeClr val="bg1"/>
                </a:solidFill>
                <a:effectLst>
                  <a:outerShdw blurRad="38100" dist="38100" dir="2700000" algn="tl">
                    <a:srgbClr val="000000">
                      <a:alpha val="43137"/>
                    </a:srgbClr>
                  </a:outerShdw>
                </a:effectLst>
              </a:rPr>
              <a:t>Verschillende soorten vuurwerk</a:t>
            </a:r>
          </a:p>
        </p:txBody>
      </p:sp>
      <p:sp>
        <p:nvSpPr>
          <p:cNvPr id="2" name="5-puntige ster 1">
            <a:extLst>
              <a:ext uri="{FF2B5EF4-FFF2-40B4-BE49-F238E27FC236}">
                <a16:creationId xmlns:a16="http://schemas.microsoft.com/office/drawing/2014/main" id="{B83303FB-6778-794F-85BD-2FC918518EC2}"/>
              </a:ext>
            </a:extLst>
          </p:cNvPr>
          <p:cNvSpPr/>
          <p:nvPr/>
        </p:nvSpPr>
        <p:spPr>
          <a:xfrm>
            <a:off x="1568320" y="1723376"/>
            <a:ext cx="648072" cy="648072"/>
          </a:xfrm>
          <a:prstGeom prst="star5">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5-puntige ster 5">
            <a:extLst>
              <a:ext uri="{FF2B5EF4-FFF2-40B4-BE49-F238E27FC236}">
                <a16:creationId xmlns:a16="http://schemas.microsoft.com/office/drawing/2014/main" id="{7BBACA39-B614-494B-A03C-38DA880CF95C}"/>
              </a:ext>
            </a:extLst>
          </p:cNvPr>
          <p:cNvSpPr/>
          <p:nvPr/>
        </p:nvSpPr>
        <p:spPr>
          <a:xfrm>
            <a:off x="2338166" y="3282668"/>
            <a:ext cx="648072" cy="648072"/>
          </a:xfrm>
          <a:prstGeom prst="star5">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5-puntige ster 7">
            <a:extLst>
              <a:ext uri="{FF2B5EF4-FFF2-40B4-BE49-F238E27FC236}">
                <a16:creationId xmlns:a16="http://schemas.microsoft.com/office/drawing/2014/main" id="{7A95822D-F8F1-644C-BE07-287287117349}"/>
              </a:ext>
            </a:extLst>
          </p:cNvPr>
          <p:cNvSpPr/>
          <p:nvPr/>
        </p:nvSpPr>
        <p:spPr>
          <a:xfrm>
            <a:off x="1548263" y="3282668"/>
            <a:ext cx="648072" cy="648072"/>
          </a:xfrm>
          <a:prstGeom prst="star5">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5-puntige ster 9">
            <a:extLst>
              <a:ext uri="{FF2B5EF4-FFF2-40B4-BE49-F238E27FC236}">
                <a16:creationId xmlns:a16="http://schemas.microsoft.com/office/drawing/2014/main" id="{A1AE30FE-6A5E-3B45-B4F1-DCA82281799B}"/>
              </a:ext>
            </a:extLst>
          </p:cNvPr>
          <p:cNvSpPr/>
          <p:nvPr/>
        </p:nvSpPr>
        <p:spPr>
          <a:xfrm>
            <a:off x="5292080" y="1719628"/>
            <a:ext cx="648072" cy="648072"/>
          </a:xfrm>
          <a:prstGeom prst="star5">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5-puntige ster 10">
            <a:extLst>
              <a:ext uri="{FF2B5EF4-FFF2-40B4-BE49-F238E27FC236}">
                <a16:creationId xmlns:a16="http://schemas.microsoft.com/office/drawing/2014/main" id="{9DFE51CB-6C58-7248-8FB7-E5F83405CDD7}"/>
              </a:ext>
            </a:extLst>
          </p:cNvPr>
          <p:cNvSpPr/>
          <p:nvPr/>
        </p:nvSpPr>
        <p:spPr>
          <a:xfrm>
            <a:off x="6120347" y="1715880"/>
            <a:ext cx="648072" cy="648072"/>
          </a:xfrm>
          <a:prstGeom prst="star5">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2" name="5-puntige ster 11">
            <a:extLst>
              <a:ext uri="{FF2B5EF4-FFF2-40B4-BE49-F238E27FC236}">
                <a16:creationId xmlns:a16="http://schemas.microsoft.com/office/drawing/2014/main" id="{2B3B3CE2-0E71-054C-A2E1-560BC91F8897}"/>
              </a:ext>
            </a:extLst>
          </p:cNvPr>
          <p:cNvSpPr/>
          <p:nvPr/>
        </p:nvSpPr>
        <p:spPr>
          <a:xfrm>
            <a:off x="6949038" y="1715880"/>
            <a:ext cx="648072" cy="648072"/>
          </a:xfrm>
          <a:prstGeom prst="star5">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 name="5-puntige ster 12">
            <a:extLst>
              <a:ext uri="{FF2B5EF4-FFF2-40B4-BE49-F238E27FC236}">
                <a16:creationId xmlns:a16="http://schemas.microsoft.com/office/drawing/2014/main" id="{6C92263E-D6D4-E545-9A70-1D0403CBA18F}"/>
              </a:ext>
            </a:extLst>
          </p:cNvPr>
          <p:cNvSpPr/>
          <p:nvPr/>
        </p:nvSpPr>
        <p:spPr>
          <a:xfrm>
            <a:off x="5292080" y="3300056"/>
            <a:ext cx="648072" cy="648072"/>
          </a:xfrm>
          <a:prstGeom prst="star5">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5-puntige ster 13">
            <a:extLst>
              <a:ext uri="{FF2B5EF4-FFF2-40B4-BE49-F238E27FC236}">
                <a16:creationId xmlns:a16="http://schemas.microsoft.com/office/drawing/2014/main" id="{CBE90711-73B2-914E-8E46-28A19969B8EB}"/>
              </a:ext>
            </a:extLst>
          </p:cNvPr>
          <p:cNvSpPr/>
          <p:nvPr/>
        </p:nvSpPr>
        <p:spPr>
          <a:xfrm>
            <a:off x="6137019" y="3300056"/>
            <a:ext cx="648072" cy="648072"/>
          </a:xfrm>
          <a:prstGeom prst="star5">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 name="5-puntige ster 14">
            <a:extLst>
              <a:ext uri="{FF2B5EF4-FFF2-40B4-BE49-F238E27FC236}">
                <a16:creationId xmlns:a16="http://schemas.microsoft.com/office/drawing/2014/main" id="{A048A0F2-8353-8442-8F33-48789EBDCC8E}"/>
              </a:ext>
            </a:extLst>
          </p:cNvPr>
          <p:cNvSpPr/>
          <p:nvPr/>
        </p:nvSpPr>
        <p:spPr>
          <a:xfrm>
            <a:off x="6949462" y="3300056"/>
            <a:ext cx="648072" cy="648072"/>
          </a:xfrm>
          <a:prstGeom prst="star5">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 name="5-puntige ster 15">
            <a:extLst>
              <a:ext uri="{FF2B5EF4-FFF2-40B4-BE49-F238E27FC236}">
                <a16:creationId xmlns:a16="http://schemas.microsoft.com/office/drawing/2014/main" id="{5AE7AC45-CAFE-0440-9D58-897BF7BE6AEF}"/>
              </a:ext>
            </a:extLst>
          </p:cNvPr>
          <p:cNvSpPr/>
          <p:nvPr/>
        </p:nvSpPr>
        <p:spPr>
          <a:xfrm>
            <a:off x="7740951" y="3300056"/>
            <a:ext cx="648072" cy="648072"/>
          </a:xfrm>
          <a:prstGeom prst="star5">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Rechthoek 2">
            <a:extLst>
              <a:ext uri="{FF2B5EF4-FFF2-40B4-BE49-F238E27FC236}">
                <a16:creationId xmlns:a16="http://schemas.microsoft.com/office/drawing/2014/main" id="{099213F7-BD5C-9A43-9A66-3100B73AF01D}"/>
              </a:ext>
            </a:extLst>
          </p:cNvPr>
          <p:cNvSpPr/>
          <p:nvPr/>
        </p:nvSpPr>
        <p:spPr>
          <a:xfrm>
            <a:off x="914284" y="1776464"/>
            <a:ext cx="561372" cy="830997"/>
          </a:xfrm>
          <a:prstGeom prst="rect">
            <a:avLst/>
          </a:prstGeom>
          <a:noFill/>
        </p:spPr>
        <p:txBody>
          <a:bodyPr wrap="none" lIns="91440" tIns="45720" rIns="91440" bIns="45720">
            <a:spAutoFit/>
          </a:bodyPr>
          <a:lstStyle/>
          <a:p>
            <a:pPr algn="ctr"/>
            <a:r>
              <a:rPr lang="nl-NL" sz="4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F</a:t>
            </a:r>
          </a:p>
        </p:txBody>
      </p:sp>
      <p:sp>
        <p:nvSpPr>
          <p:cNvPr id="17" name="Rechthoek 16">
            <a:extLst>
              <a:ext uri="{FF2B5EF4-FFF2-40B4-BE49-F238E27FC236}">
                <a16:creationId xmlns:a16="http://schemas.microsoft.com/office/drawing/2014/main" id="{171DC444-DCAC-F84E-9AA0-13A6C707C34A}"/>
              </a:ext>
            </a:extLst>
          </p:cNvPr>
          <p:cNvSpPr/>
          <p:nvPr/>
        </p:nvSpPr>
        <p:spPr>
          <a:xfrm>
            <a:off x="914284" y="3331262"/>
            <a:ext cx="561372" cy="830997"/>
          </a:xfrm>
          <a:prstGeom prst="rect">
            <a:avLst/>
          </a:prstGeom>
          <a:noFill/>
        </p:spPr>
        <p:txBody>
          <a:bodyPr wrap="none" lIns="91440" tIns="45720" rIns="91440" bIns="45720">
            <a:spAutoFit/>
          </a:bodyPr>
          <a:lstStyle/>
          <a:p>
            <a:pPr algn="ctr"/>
            <a:r>
              <a:rPr lang="nl-NL" sz="4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F</a:t>
            </a:r>
          </a:p>
        </p:txBody>
      </p:sp>
      <p:sp>
        <p:nvSpPr>
          <p:cNvPr id="18" name="Rechthoek 17">
            <a:extLst>
              <a:ext uri="{FF2B5EF4-FFF2-40B4-BE49-F238E27FC236}">
                <a16:creationId xmlns:a16="http://schemas.microsoft.com/office/drawing/2014/main" id="{097EDAD9-CD14-924B-BAA7-094714010177}"/>
              </a:ext>
            </a:extLst>
          </p:cNvPr>
          <p:cNvSpPr/>
          <p:nvPr/>
        </p:nvSpPr>
        <p:spPr>
          <a:xfrm>
            <a:off x="4644008" y="1767810"/>
            <a:ext cx="561372" cy="830997"/>
          </a:xfrm>
          <a:prstGeom prst="rect">
            <a:avLst/>
          </a:prstGeom>
          <a:noFill/>
        </p:spPr>
        <p:txBody>
          <a:bodyPr wrap="none" lIns="91440" tIns="45720" rIns="91440" bIns="45720">
            <a:spAutoFit/>
          </a:bodyPr>
          <a:lstStyle/>
          <a:p>
            <a:pPr algn="ctr"/>
            <a:r>
              <a:rPr lang="nl-NL" sz="4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F</a:t>
            </a:r>
          </a:p>
        </p:txBody>
      </p:sp>
      <p:sp>
        <p:nvSpPr>
          <p:cNvPr id="19" name="Rechthoek 18">
            <a:extLst>
              <a:ext uri="{FF2B5EF4-FFF2-40B4-BE49-F238E27FC236}">
                <a16:creationId xmlns:a16="http://schemas.microsoft.com/office/drawing/2014/main" id="{CF04AA36-6042-7344-AB31-EDA4864D2AF6}"/>
              </a:ext>
            </a:extLst>
          </p:cNvPr>
          <p:cNvSpPr/>
          <p:nvPr/>
        </p:nvSpPr>
        <p:spPr>
          <a:xfrm>
            <a:off x="4644008" y="3333155"/>
            <a:ext cx="561372" cy="830997"/>
          </a:xfrm>
          <a:prstGeom prst="rect">
            <a:avLst/>
          </a:prstGeom>
          <a:noFill/>
        </p:spPr>
        <p:txBody>
          <a:bodyPr wrap="none" lIns="91440" tIns="45720" rIns="91440" bIns="45720">
            <a:spAutoFit/>
          </a:bodyPr>
          <a:lstStyle/>
          <a:p>
            <a:pPr algn="ctr"/>
            <a:r>
              <a:rPr lang="nl-NL" sz="4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F</a:t>
            </a:r>
          </a:p>
        </p:txBody>
      </p:sp>
      <p:sp>
        <p:nvSpPr>
          <p:cNvPr id="21" name="Verbodsbord 1">
            <a:extLst>
              <a:ext uri="{FF2B5EF4-FFF2-40B4-BE49-F238E27FC236}">
                <a16:creationId xmlns:a16="http://schemas.microsoft.com/office/drawing/2014/main" id="{052E9256-72A6-1B4A-8193-04987C8EA0C2}"/>
              </a:ext>
            </a:extLst>
          </p:cNvPr>
          <p:cNvSpPr/>
          <p:nvPr/>
        </p:nvSpPr>
        <p:spPr>
          <a:xfrm>
            <a:off x="5751172" y="1347614"/>
            <a:ext cx="1411874" cy="1411874"/>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23" name="Verbodsbord 1">
            <a:extLst>
              <a:ext uri="{FF2B5EF4-FFF2-40B4-BE49-F238E27FC236}">
                <a16:creationId xmlns:a16="http://schemas.microsoft.com/office/drawing/2014/main" id="{052E9256-72A6-1B4A-8193-04987C8EA0C2}"/>
              </a:ext>
            </a:extLst>
          </p:cNvPr>
          <p:cNvSpPr/>
          <p:nvPr/>
        </p:nvSpPr>
        <p:spPr>
          <a:xfrm>
            <a:off x="5751172" y="2931790"/>
            <a:ext cx="1411874" cy="1411874"/>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24" name="Verbodsbord 1">
            <a:extLst>
              <a:ext uri="{FF2B5EF4-FFF2-40B4-BE49-F238E27FC236}">
                <a16:creationId xmlns:a16="http://schemas.microsoft.com/office/drawing/2014/main" id="{052E9256-72A6-1B4A-8193-04987C8EA0C2}"/>
              </a:ext>
            </a:extLst>
          </p:cNvPr>
          <p:cNvSpPr/>
          <p:nvPr/>
        </p:nvSpPr>
        <p:spPr>
          <a:xfrm>
            <a:off x="1547664" y="2789202"/>
            <a:ext cx="1411874" cy="1411874"/>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Tree>
    <p:extLst>
      <p:ext uri="{BB962C8B-B14F-4D97-AF65-F5344CB8AC3E}">
        <p14:creationId xmlns:p14="http://schemas.microsoft.com/office/powerpoint/2010/main" val="1725857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8" name="Titel 6"/>
          <p:cNvSpPr>
            <a:spLocks noGrp="1"/>
          </p:cNvSpPr>
          <p:nvPr>
            <p:ph type="title"/>
          </p:nvPr>
        </p:nvSpPr>
        <p:spPr>
          <a:xfrm>
            <a:off x="899592" y="483518"/>
            <a:ext cx="8352928" cy="3723878"/>
          </a:xfrm>
        </p:spPr>
        <p:txBody>
          <a:bodyPr>
            <a:normAutofit/>
          </a:bodyPr>
          <a:lstStyle/>
          <a:p>
            <a:r>
              <a:rPr lang="nl-NL" sz="3600" b="1" dirty="0">
                <a:solidFill>
                  <a:srgbClr val="00009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VRAAG </a:t>
            </a:r>
            <a:r>
              <a:rPr lang="nl-NL" sz="3600" b="1" dirty="0" smtClean="0">
                <a:solidFill>
                  <a:srgbClr val="00009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nl-NL" sz="3200" dirty="0">
                <a:latin typeface="Arial" panose="020B0604020202020204" pitchFamily="34" charset="0"/>
                <a:cs typeface="Arial" panose="020B0604020202020204" pitchFamily="34" charset="0"/>
              </a:rPr>
              <a:t/>
            </a:r>
            <a:br>
              <a:rPr lang="nl-NL" sz="3200" dirty="0">
                <a:latin typeface="Arial" panose="020B0604020202020204" pitchFamily="34" charset="0"/>
                <a:cs typeface="Arial" panose="020B0604020202020204" pitchFamily="34" charset="0"/>
              </a:rPr>
            </a:br>
            <a:r>
              <a:rPr lang="nl-NL" sz="3200" dirty="0">
                <a:latin typeface="Arial" panose="020B0604020202020204" pitchFamily="34" charset="0"/>
                <a:cs typeface="Arial" panose="020B0604020202020204" pitchFamily="34" charset="0"/>
              </a:rPr>
              <a:t/>
            </a:r>
            <a:br>
              <a:rPr lang="nl-NL" sz="3200" dirty="0">
                <a:latin typeface="Arial" panose="020B0604020202020204" pitchFamily="34" charset="0"/>
                <a:cs typeface="Arial" panose="020B0604020202020204" pitchFamily="34" charset="0"/>
              </a:rPr>
            </a:br>
            <a:r>
              <a:rPr lang="nl-NL" sz="2800" dirty="0">
                <a:latin typeface="Arial" panose="020B0604020202020204" pitchFamily="34" charset="0"/>
                <a:cs typeface="Arial" panose="020B0604020202020204" pitchFamily="34" charset="0"/>
              </a:rPr>
              <a:t>Welke afstand moet je minimaal nemen om naar vuurwerk te kijken (geldt ook voor F1-vuurwerk)?</a:t>
            </a:r>
            <a:br>
              <a:rPr lang="nl-NL" sz="2800" dirty="0">
                <a:latin typeface="Arial" panose="020B0604020202020204" pitchFamily="34" charset="0"/>
                <a:cs typeface="Arial" panose="020B0604020202020204" pitchFamily="34" charset="0"/>
              </a:rPr>
            </a:br>
            <a:r>
              <a:rPr lang="nl-NL" sz="2800" dirty="0">
                <a:latin typeface="Arial" panose="020B0604020202020204" pitchFamily="34" charset="0"/>
                <a:cs typeface="Arial" panose="020B0604020202020204" pitchFamily="34" charset="0"/>
              </a:rPr>
              <a:t/>
            </a:r>
            <a:br>
              <a:rPr lang="nl-NL" sz="2800" dirty="0">
                <a:latin typeface="Arial" panose="020B0604020202020204" pitchFamily="34" charset="0"/>
                <a:cs typeface="Arial" panose="020B0604020202020204" pitchFamily="34" charset="0"/>
              </a:rPr>
            </a:br>
            <a:r>
              <a:rPr lang="nl-NL" sz="2800" dirty="0">
                <a:latin typeface="Arial" panose="020B0604020202020204" pitchFamily="34" charset="0"/>
                <a:cs typeface="Arial" panose="020B0604020202020204" pitchFamily="34" charset="0"/>
              </a:rPr>
              <a:t>A: 1 meter</a:t>
            </a:r>
            <a:br>
              <a:rPr lang="nl-NL" sz="2800" dirty="0">
                <a:latin typeface="Arial" panose="020B0604020202020204" pitchFamily="34" charset="0"/>
                <a:cs typeface="Arial" panose="020B0604020202020204" pitchFamily="34" charset="0"/>
              </a:rPr>
            </a:br>
            <a:r>
              <a:rPr lang="nl-NL" sz="2800" dirty="0">
                <a:latin typeface="Arial" panose="020B0604020202020204" pitchFamily="34" charset="0"/>
                <a:cs typeface="Arial" panose="020B0604020202020204" pitchFamily="34" charset="0"/>
              </a:rPr>
              <a:t>B: 2 meter</a:t>
            </a:r>
            <a:br>
              <a:rPr lang="nl-NL" sz="2800" dirty="0">
                <a:latin typeface="Arial" panose="020B0604020202020204" pitchFamily="34" charset="0"/>
                <a:cs typeface="Arial" panose="020B0604020202020204" pitchFamily="34" charset="0"/>
              </a:rPr>
            </a:br>
            <a:r>
              <a:rPr lang="nl-NL" sz="2800" dirty="0">
                <a:latin typeface="Arial" panose="020B0604020202020204" pitchFamily="34" charset="0"/>
                <a:cs typeface="Arial" panose="020B0604020202020204" pitchFamily="34" charset="0"/>
              </a:rPr>
              <a:t>C: 6 meter</a:t>
            </a:r>
            <a:r>
              <a:rPr lang="nl-NL" sz="3200" b="1" dirty="0">
                <a:latin typeface="Arial" panose="020B0604020202020204" pitchFamily="34" charset="0"/>
                <a:cs typeface="Arial" panose="020B0604020202020204" pitchFamily="34" charset="0"/>
              </a:rPr>
              <a:t/>
            </a:r>
            <a:br>
              <a:rPr lang="nl-NL" sz="3200" b="1" dirty="0">
                <a:latin typeface="Arial" panose="020B0604020202020204" pitchFamily="34" charset="0"/>
                <a:cs typeface="Arial" panose="020B0604020202020204" pitchFamily="34" charset="0"/>
              </a:rPr>
            </a:br>
            <a:endParaRPr lang="nl-NL"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3787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8" name="Titel 6"/>
          <p:cNvSpPr>
            <a:spLocks noGrp="1"/>
          </p:cNvSpPr>
          <p:nvPr>
            <p:ph type="title"/>
          </p:nvPr>
        </p:nvSpPr>
        <p:spPr>
          <a:xfrm>
            <a:off x="899592" y="504056"/>
            <a:ext cx="8352928" cy="3651870"/>
          </a:xfrm>
        </p:spPr>
        <p:txBody>
          <a:bodyPr>
            <a:normAutofit fontScale="90000"/>
          </a:bodyPr>
          <a:lstStyle/>
          <a:p>
            <a:r>
              <a:rPr lang="nl-NL" sz="4000" b="1" dirty="0">
                <a:solidFill>
                  <a:srgbClr val="00009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VRAAG </a:t>
            </a:r>
            <a:r>
              <a:rPr lang="nl-NL" sz="4000" b="1" dirty="0" smtClean="0">
                <a:solidFill>
                  <a:srgbClr val="00009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nl-NL" sz="3200" dirty="0">
                <a:latin typeface="Arial" panose="020B0604020202020204" pitchFamily="34" charset="0"/>
                <a:cs typeface="Arial" panose="020B0604020202020204" pitchFamily="34" charset="0"/>
              </a:rPr>
              <a:t/>
            </a:r>
            <a:br>
              <a:rPr lang="nl-NL" sz="3200" dirty="0">
                <a:latin typeface="Arial" panose="020B0604020202020204" pitchFamily="34" charset="0"/>
                <a:cs typeface="Arial" panose="020B0604020202020204" pitchFamily="34" charset="0"/>
              </a:rPr>
            </a:br>
            <a:r>
              <a:rPr lang="nl-NL" sz="3200" dirty="0">
                <a:latin typeface="Arial" panose="020B0604020202020204" pitchFamily="34" charset="0"/>
                <a:cs typeface="Arial" panose="020B0604020202020204" pitchFamily="34" charset="0"/>
              </a:rPr>
              <a:t/>
            </a:r>
            <a:br>
              <a:rPr lang="nl-NL" sz="3200" dirty="0">
                <a:latin typeface="Arial" panose="020B0604020202020204" pitchFamily="34" charset="0"/>
                <a:cs typeface="Arial" panose="020B0604020202020204" pitchFamily="34" charset="0"/>
              </a:rPr>
            </a:br>
            <a:r>
              <a:rPr lang="nl-NL" sz="3100" dirty="0">
                <a:latin typeface="Arial" panose="020B0604020202020204" pitchFamily="34" charset="0"/>
                <a:cs typeface="Arial" panose="020B0604020202020204" pitchFamily="34" charset="0"/>
              </a:rPr>
              <a:t>Welke afstand moet je minimaal nemen om naar vuurwerk te kijken (geldt ook voor F1-vuurwerk)?</a:t>
            </a:r>
            <a:br>
              <a:rPr lang="nl-NL" sz="3100" dirty="0">
                <a:latin typeface="Arial" panose="020B0604020202020204" pitchFamily="34" charset="0"/>
                <a:cs typeface="Arial" panose="020B0604020202020204" pitchFamily="34" charset="0"/>
              </a:rPr>
            </a:br>
            <a:r>
              <a:rPr lang="nl-NL" sz="3100" dirty="0">
                <a:latin typeface="Arial" panose="020B0604020202020204" pitchFamily="34" charset="0"/>
                <a:cs typeface="Arial" panose="020B0604020202020204" pitchFamily="34" charset="0"/>
              </a:rPr>
              <a:t/>
            </a:r>
            <a:br>
              <a:rPr lang="nl-NL" sz="3100" dirty="0">
                <a:latin typeface="Arial" panose="020B0604020202020204" pitchFamily="34" charset="0"/>
                <a:cs typeface="Arial" panose="020B0604020202020204" pitchFamily="34" charset="0"/>
              </a:rPr>
            </a:br>
            <a:r>
              <a:rPr lang="nl-NL" sz="3100" dirty="0">
                <a:latin typeface="Arial" panose="020B0604020202020204" pitchFamily="34" charset="0"/>
                <a:cs typeface="Arial" panose="020B0604020202020204" pitchFamily="34" charset="0"/>
              </a:rPr>
              <a:t>A: 1 meter</a:t>
            </a:r>
            <a:br>
              <a:rPr lang="nl-NL" sz="3100" dirty="0">
                <a:latin typeface="Arial" panose="020B0604020202020204" pitchFamily="34" charset="0"/>
                <a:cs typeface="Arial" panose="020B0604020202020204" pitchFamily="34" charset="0"/>
              </a:rPr>
            </a:br>
            <a:r>
              <a:rPr lang="nl-NL" sz="3100" dirty="0">
                <a:latin typeface="Arial" panose="020B0604020202020204" pitchFamily="34" charset="0"/>
                <a:cs typeface="Arial" panose="020B0604020202020204" pitchFamily="34" charset="0"/>
              </a:rPr>
              <a:t>B: 2 meter</a:t>
            </a:r>
            <a:br>
              <a:rPr lang="nl-NL" sz="3100" dirty="0">
                <a:latin typeface="Arial" panose="020B0604020202020204" pitchFamily="34" charset="0"/>
                <a:cs typeface="Arial" panose="020B0604020202020204" pitchFamily="34" charset="0"/>
              </a:rPr>
            </a:br>
            <a:r>
              <a:rPr lang="nl-NL" sz="3100" b="1" dirty="0">
                <a:latin typeface="Arial" panose="020B0604020202020204" pitchFamily="34" charset="0"/>
                <a:cs typeface="Arial" panose="020B0604020202020204" pitchFamily="34" charset="0"/>
              </a:rPr>
              <a:t>C: 6 meter</a:t>
            </a:r>
            <a:r>
              <a:rPr lang="nl-NL" sz="3200" b="1" dirty="0">
                <a:latin typeface="Arial" panose="020B0604020202020204" pitchFamily="34" charset="0"/>
                <a:cs typeface="Arial" panose="020B0604020202020204" pitchFamily="34" charset="0"/>
              </a:rPr>
              <a:t/>
            </a:r>
            <a:br>
              <a:rPr lang="nl-NL" sz="3200" b="1" dirty="0">
                <a:latin typeface="Arial" panose="020B0604020202020204" pitchFamily="34" charset="0"/>
                <a:cs typeface="Arial" panose="020B0604020202020204" pitchFamily="34" charset="0"/>
              </a:rPr>
            </a:br>
            <a:endParaRPr lang="nl-NL"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8302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16" y="0"/>
            <a:ext cx="9149916" cy="5164038"/>
          </a:xfrm>
          <a:prstGeom prst="rect">
            <a:avLst/>
          </a:prstGeom>
        </p:spPr>
      </p:pic>
      <p:sp>
        <p:nvSpPr>
          <p:cNvPr id="10" name="Titel 6"/>
          <p:cNvSpPr txBox="1">
            <a:spLocks/>
          </p:cNvSpPr>
          <p:nvPr/>
        </p:nvSpPr>
        <p:spPr bwMode="auto">
          <a:xfrm>
            <a:off x="827584" y="339502"/>
            <a:ext cx="2664296" cy="1872208"/>
          </a:xfrm>
          <a:prstGeom prst="rect">
            <a:avLst/>
          </a:prstGeom>
          <a:noFill/>
          <a:ln>
            <a:noFill/>
          </a:ln>
          <a:effec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600" b="0">
                <a:solidFill>
                  <a:srgbClr val="7DB90F"/>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3600" b="1">
                <a:solidFill>
                  <a:srgbClr val="7DB90F"/>
                </a:solidFill>
                <a:latin typeface="Kontrapunkt" pitchFamily="2" charset="0"/>
              </a:defRPr>
            </a:lvl2pPr>
            <a:lvl3pPr algn="l" rtl="0" eaLnBrk="0" fontAlgn="base" hangingPunct="0">
              <a:spcBef>
                <a:spcPct val="0"/>
              </a:spcBef>
              <a:spcAft>
                <a:spcPct val="0"/>
              </a:spcAft>
              <a:defRPr sz="3600" b="1">
                <a:solidFill>
                  <a:srgbClr val="7DB90F"/>
                </a:solidFill>
                <a:latin typeface="Kontrapunkt" pitchFamily="2" charset="0"/>
              </a:defRPr>
            </a:lvl3pPr>
            <a:lvl4pPr algn="l" rtl="0" eaLnBrk="0" fontAlgn="base" hangingPunct="0">
              <a:spcBef>
                <a:spcPct val="0"/>
              </a:spcBef>
              <a:spcAft>
                <a:spcPct val="0"/>
              </a:spcAft>
              <a:defRPr sz="3600" b="1">
                <a:solidFill>
                  <a:srgbClr val="7DB90F"/>
                </a:solidFill>
                <a:latin typeface="Kontrapunkt" pitchFamily="2" charset="0"/>
              </a:defRPr>
            </a:lvl4pPr>
            <a:lvl5pPr algn="l" rtl="0" eaLnBrk="0" fontAlgn="base" hangingPunct="0">
              <a:spcBef>
                <a:spcPct val="0"/>
              </a:spcBef>
              <a:spcAft>
                <a:spcPct val="0"/>
              </a:spcAft>
              <a:defRPr sz="3600" b="1">
                <a:solidFill>
                  <a:srgbClr val="7DB90F"/>
                </a:solidFill>
                <a:latin typeface="Kontrapunkt" pitchFamily="2" charset="0"/>
              </a:defRPr>
            </a:lvl5pPr>
            <a:lvl6pPr marL="457200" algn="l" rtl="0" fontAlgn="base">
              <a:spcBef>
                <a:spcPct val="0"/>
              </a:spcBef>
              <a:spcAft>
                <a:spcPct val="0"/>
              </a:spcAft>
              <a:defRPr sz="3600" b="1">
                <a:solidFill>
                  <a:srgbClr val="7DB90F"/>
                </a:solidFill>
                <a:latin typeface="Kontrapunkt" pitchFamily="2" charset="0"/>
              </a:defRPr>
            </a:lvl6pPr>
            <a:lvl7pPr marL="914400" algn="l" rtl="0" fontAlgn="base">
              <a:spcBef>
                <a:spcPct val="0"/>
              </a:spcBef>
              <a:spcAft>
                <a:spcPct val="0"/>
              </a:spcAft>
              <a:defRPr sz="3600" b="1">
                <a:solidFill>
                  <a:srgbClr val="7DB90F"/>
                </a:solidFill>
                <a:latin typeface="Kontrapunkt" pitchFamily="2" charset="0"/>
              </a:defRPr>
            </a:lvl7pPr>
            <a:lvl8pPr marL="1371600" algn="l" rtl="0" fontAlgn="base">
              <a:spcBef>
                <a:spcPct val="0"/>
              </a:spcBef>
              <a:spcAft>
                <a:spcPct val="0"/>
              </a:spcAft>
              <a:defRPr sz="3600" b="1">
                <a:solidFill>
                  <a:srgbClr val="7DB90F"/>
                </a:solidFill>
                <a:latin typeface="Kontrapunkt" pitchFamily="2" charset="0"/>
              </a:defRPr>
            </a:lvl8pPr>
            <a:lvl9pPr marL="1828800" algn="l" rtl="0" fontAlgn="base">
              <a:spcBef>
                <a:spcPct val="0"/>
              </a:spcBef>
              <a:spcAft>
                <a:spcPct val="0"/>
              </a:spcAft>
              <a:defRPr sz="3600" b="1">
                <a:solidFill>
                  <a:srgbClr val="7DB90F"/>
                </a:solidFill>
                <a:latin typeface="Kontrapunkt" pitchFamily="2" charset="0"/>
              </a:defRPr>
            </a:lvl9pPr>
          </a:lstStyle>
          <a:p>
            <a:r>
              <a:rPr lang="nl-NL" kern="0" dirty="0">
                <a:solidFill>
                  <a:schemeClr val="bg1"/>
                </a:solidFill>
                <a:effectLst>
                  <a:outerShdw blurRad="38100" dist="38100" dir="2700000" algn="tl">
                    <a:srgbClr val="000000">
                      <a:alpha val="43137"/>
                    </a:srgbClr>
                  </a:outerShdw>
                </a:effectLst>
              </a:rPr>
              <a:t>Hoe gevaarlijk is vuurwerk?</a:t>
            </a:r>
          </a:p>
        </p:txBody>
      </p:sp>
      <p:pic>
        <p:nvPicPr>
          <p:cNvPr id="15" name="Picture 8" descr="Oor, Oorschelp, Luisteren, Hoorzitti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742" r="-988"/>
          <a:stretch/>
        </p:blipFill>
        <p:spPr bwMode="auto">
          <a:xfrm>
            <a:off x="780252" y="3219822"/>
            <a:ext cx="2153472" cy="1584176"/>
          </a:xfrm>
          <a:prstGeom prst="rect">
            <a:avLst/>
          </a:prstGeom>
          <a:no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2" descr="right human eye"/>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419872" y="3219822"/>
            <a:ext cx="2133160" cy="1600466"/>
          </a:xfrm>
          <a:prstGeom prst="rect">
            <a:avLst/>
          </a:prstGeom>
          <a:no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6" descr="human hand"/>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039180" y="3222452"/>
            <a:ext cx="2156552" cy="1595206"/>
          </a:xfrm>
          <a:prstGeom prst="rect">
            <a:avLst/>
          </a:prstGeom>
          <a:no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B7FE22C-2DDA-6E40-A1AA-A520D9E1ED8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512" y="-99814"/>
            <a:ext cx="9289032" cy="5263852"/>
          </a:xfrm>
          <a:prstGeom prst="rect">
            <a:avLst/>
          </a:prstGeom>
        </p:spPr>
      </p:pic>
      <p:sp>
        <p:nvSpPr>
          <p:cNvPr id="7" name="Titel 6"/>
          <p:cNvSpPr>
            <a:spLocks noGrp="1"/>
          </p:cNvSpPr>
          <p:nvPr>
            <p:ph type="title"/>
          </p:nvPr>
        </p:nvSpPr>
        <p:spPr>
          <a:xfrm>
            <a:off x="900117" y="339502"/>
            <a:ext cx="7848347" cy="857250"/>
          </a:xfrm>
        </p:spPr>
        <p:txBody>
          <a:bodyPr/>
          <a:lstStyle/>
          <a:p>
            <a:r>
              <a:rPr lang="nl-NL" dirty="0">
                <a:solidFill>
                  <a:schemeClr val="bg1"/>
                </a:solidFill>
                <a:effectLst>
                  <a:outerShdw blurRad="38100" dist="38100" dir="2700000" algn="tl">
                    <a:srgbClr val="000000">
                      <a:alpha val="43137"/>
                    </a:srgbClr>
                  </a:outerShdw>
                </a:effectLst>
              </a:rPr>
              <a:t>Waarom zijn je ogen zo belangrijk?</a:t>
            </a:r>
          </a:p>
        </p:txBody>
      </p:sp>
    </p:spTree>
    <p:extLst>
      <p:ext uri="{BB962C8B-B14F-4D97-AF65-F5344CB8AC3E}">
        <p14:creationId xmlns:p14="http://schemas.microsoft.com/office/powerpoint/2010/main" val="1282842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ray and blue airpla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6512" y="-20538"/>
            <a:ext cx="9217024" cy="5184576"/>
          </a:xfrm>
          <a:prstGeom prst="rect">
            <a:avLst/>
          </a:prstGeom>
          <a:noFill/>
          <a:extLst>
            <a:ext uri="{909E8E84-426E-40DD-AFC4-6F175D3DCCD1}">
              <a14:hiddenFill xmlns:a14="http://schemas.microsoft.com/office/drawing/2010/main">
                <a:solidFill>
                  <a:srgbClr val="FFFFFF"/>
                </a:solidFill>
              </a14:hiddenFill>
            </a:ext>
          </a:extLst>
        </p:spPr>
      </p:pic>
      <p:sp>
        <p:nvSpPr>
          <p:cNvPr id="7" name="Titel 6"/>
          <p:cNvSpPr>
            <a:spLocks noGrp="1"/>
          </p:cNvSpPr>
          <p:nvPr>
            <p:ph type="title"/>
          </p:nvPr>
        </p:nvSpPr>
        <p:spPr>
          <a:xfrm>
            <a:off x="863850" y="339502"/>
            <a:ext cx="8316662" cy="857250"/>
          </a:xfrm>
        </p:spPr>
        <p:txBody>
          <a:bodyPr/>
          <a:lstStyle/>
          <a:p>
            <a:r>
              <a:rPr lang="nl-NL" dirty="0">
                <a:solidFill>
                  <a:schemeClr val="bg1"/>
                </a:solidFill>
                <a:effectLst>
                  <a:outerShdw blurRad="38100" dist="38100" dir="2700000" algn="tl">
                    <a:srgbClr val="000000">
                      <a:alpha val="43137"/>
                    </a:srgbClr>
                  </a:outerShdw>
                </a:effectLst>
              </a:rPr>
              <a:t>Beroepen waarbij zicht erg belangrijk is</a:t>
            </a:r>
          </a:p>
        </p:txBody>
      </p:sp>
      <p:pic>
        <p:nvPicPr>
          <p:cNvPr id="2" name="Afbeelding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5536" y="3075806"/>
            <a:ext cx="2718564" cy="1696271"/>
          </a:xfrm>
          <a:prstGeom prst="rect">
            <a:avLst/>
          </a:prstGeom>
          <a:solidFill>
            <a:srgbClr val="FFFFFF">
              <a:shade val="85000"/>
            </a:srgbClr>
          </a:solidFill>
          <a:ln w="5715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71544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rotWithShape="1">
          <a:blip r:embed="rId3"/>
          <a:srcRect t="10000"/>
          <a:stretch/>
        </p:blipFill>
        <p:spPr>
          <a:xfrm>
            <a:off x="-36512" y="-20538"/>
            <a:ext cx="9217024" cy="5184576"/>
          </a:xfrm>
          <a:prstGeom prst="rect">
            <a:avLst/>
          </a:prstGeom>
        </p:spPr>
      </p:pic>
    </p:spTree>
    <p:extLst>
      <p:ext uri="{BB962C8B-B14F-4D97-AF65-F5344CB8AC3E}">
        <p14:creationId xmlns:p14="http://schemas.microsoft.com/office/powerpoint/2010/main" val="3986063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2654" y="-35818"/>
            <a:ext cx="9207676" cy="5179318"/>
          </a:xfrm>
          <a:prstGeom prst="rect">
            <a:avLst/>
          </a:prstGeom>
        </p:spPr>
      </p:pic>
      <p:sp>
        <p:nvSpPr>
          <p:cNvPr id="8" name="Titel 6"/>
          <p:cNvSpPr>
            <a:spLocks noGrp="1"/>
          </p:cNvSpPr>
          <p:nvPr>
            <p:ph type="title"/>
          </p:nvPr>
        </p:nvSpPr>
        <p:spPr>
          <a:xfrm>
            <a:off x="827584" y="339502"/>
            <a:ext cx="9207676" cy="857250"/>
          </a:xfrm>
        </p:spPr>
        <p:txBody>
          <a:bodyPr/>
          <a:lstStyle/>
          <a:p>
            <a:r>
              <a:rPr lang="nl-NL" dirty="0" smtClean="0">
                <a:solidFill>
                  <a:schemeClr val="bg1"/>
                </a:solidFill>
                <a:effectLst>
                  <a:outerShdw blurRad="38100" dist="38100" dir="2700000" algn="tl">
                    <a:srgbClr val="000000">
                      <a:alpha val="43137"/>
                    </a:srgbClr>
                  </a:outerShdw>
                </a:effectLst>
              </a:rPr>
              <a:t>Is carbidschieten wél veilig?</a:t>
            </a:r>
            <a:endParaRPr lang="nl-NL"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70933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mbulance, 112, Noodsituatie, Medische, Sire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20537"/>
            <a:ext cx="9144000" cy="5184576"/>
          </a:xfrm>
          <a:prstGeom prst="rect">
            <a:avLst/>
          </a:prstGeom>
          <a:noFill/>
          <a:extLst>
            <a:ext uri="{909E8E84-426E-40DD-AFC4-6F175D3DCCD1}">
              <a14:hiddenFill xmlns:a14="http://schemas.microsoft.com/office/drawing/2010/main">
                <a:solidFill>
                  <a:srgbClr val="FFFFFF"/>
                </a:solidFill>
              </a14:hiddenFill>
            </a:ext>
          </a:extLst>
        </p:spPr>
      </p:pic>
      <p:sp>
        <p:nvSpPr>
          <p:cNvPr id="7" name="Titel 6"/>
          <p:cNvSpPr>
            <a:spLocks noGrp="1"/>
          </p:cNvSpPr>
          <p:nvPr>
            <p:ph type="title"/>
          </p:nvPr>
        </p:nvSpPr>
        <p:spPr>
          <a:xfrm>
            <a:off x="906200" y="562372"/>
            <a:ext cx="6624211" cy="857250"/>
          </a:xfrm>
        </p:spPr>
        <p:txBody>
          <a:bodyPr/>
          <a:lstStyle/>
          <a:p>
            <a:r>
              <a:rPr lang="nl-NL" dirty="0">
                <a:solidFill>
                  <a:schemeClr val="bg1"/>
                </a:solidFill>
                <a:effectLst>
                  <a:outerShdw blurRad="38100" dist="38100" dir="2700000" algn="tl">
                    <a:srgbClr val="000000">
                      <a:alpha val="43137"/>
                    </a:srgbClr>
                  </a:outerShdw>
                </a:effectLst>
              </a:rPr>
              <a:t>Wat moet je doen als er toch vuurwerk in iemands oog komt?</a:t>
            </a:r>
          </a:p>
        </p:txBody>
      </p:sp>
      <p:sp>
        <p:nvSpPr>
          <p:cNvPr id="3" name="Rechthoek 2"/>
          <p:cNvSpPr/>
          <p:nvPr/>
        </p:nvSpPr>
        <p:spPr>
          <a:xfrm>
            <a:off x="7504130" y="4083918"/>
            <a:ext cx="1300612" cy="923330"/>
          </a:xfrm>
          <a:prstGeom prst="rect">
            <a:avLst/>
          </a:prstGeom>
          <a:noFill/>
        </p:spPr>
        <p:txBody>
          <a:bodyPr wrap="none" lIns="91440" tIns="45720" rIns="91440" bIns="45720">
            <a:spAutoFit/>
          </a:bodyPr>
          <a:lstStyle/>
          <a:p>
            <a:pPr algn="ctr"/>
            <a:r>
              <a:rPr lang="nl-NL" sz="5400" b="1" dirty="0">
                <a:ln w="0"/>
                <a:solidFill>
                  <a:srgbClr val="FF0000"/>
                </a:solidFill>
                <a:effectLst>
                  <a:outerShdw blurRad="38100" dist="19050" dir="2700000" algn="tl" rotWithShape="0">
                    <a:schemeClr val="dk1">
                      <a:alpha val="40000"/>
                    </a:schemeClr>
                  </a:outerShdw>
                </a:effectLst>
              </a:rPr>
              <a:t>112</a:t>
            </a:r>
            <a:endParaRPr lang="nl-NL" sz="5400" b="1" cap="none" spc="0" dirty="0">
              <a:ln w="0"/>
              <a:solidFill>
                <a:srgbClr val="FF0000"/>
              </a:solidFill>
              <a:effectLst>
                <a:outerShdw blurRad="38100" dist="19050" dir="2700000" algn="tl" rotWithShape="0">
                  <a:schemeClr val="dk1">
                    <a:alpha val="40000"/>
                  </a:schemeClr>
                </a:outerShdw>
              </a:effectLst>
            </a:endParaRPr>
          </a:p>
        </p:txBody>
      </p:sp>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6699" y="4075647"/>
            <a:ext cx="893712" cy="893712"/>
          </a:xfrm>
          <a:prstGeom prst="rect">
            <a:avLst/>
          </a:prstGeom>
        </p:spPr>
      </p:pic>
    </p:spTree>
    <p:extLst>
      <p:ext uri="{BB962C8B-B14F-4D97-AF65-F5344CB8AC3E}">
        <p14:creationId xmlns:p14="http://schemas.microsoft.com/office/powerpoint/2010/main" val="33899298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lp! I got semen in my eye. What do I do? - San Francisco AIDS Foundation"/>
          <p:cNvPicPr>
            <a:picLocks noChangeAspect="1" noChangeArrowheads="1"/>
          </p:cNvPicPr>
          <p:nvPr/>
        </p:nvPicPr>
        <p:blipFill rotWithShape="1">
          <a:blip r:embed="rId3">
            <a:extLst>
              <a:ext uri="{28A0092B-C50C-407E-A947-70E740481C1C}">
                <a14:useLocalDpi xmlns:a14="http://schemas.microsoft.com/office/drawing/2010/main" val="0"/>
              </a:ext>
            </a:extLst>
          </a:blip>
          <a:srcRect b="15682"/>
          <a:stretch/>
        </p:blipFill>
        <p:spPr bwMode="auto">
          <a:xfrm>
            <a:off x="0" y="3448"/>
            <a:ext cx="9144000" cy="5140052"/>
          </a:xfrm>
          <a:prstGeom prst="rect">
            <a:avLst/>
          </a:prstGeom>
          <a:noFill/>
          <a:extLst>
            <a:ext uri="{909E8E84-426E-40DD-AFC4-6F175D3DCCD1}">
              <a14:hiddenFill xmlns:a14="http://schemas.microsoft.com/office/drawing/2010/main">
                <a:solidFill>
                  <a:srgbClr val="FFFFFF"/>
                </a:solidFill>
              </a14:hiddenFill>
            </a:ext>
          </a:extLst>
        </p:spPr>
      </p:pic>
      <p:sp>
        <p:nvSpPr>
          <p:cNvPr id="9" name="Verbodsbord 1">
            <a:extLst>
              <a:ext uri="{FF2B5EF4-FFF2-40B4-BE49-F238E27FC236}">
                <a16:creationId xmlns:a16="http://schemas.microsoft.com/office/drawing/2014/main" id="{052E9256-72A6-1B4A-8193-04987C8EA0C2}"/>
              </a:ext>
            </a:extLst>
          </p:cNvPr>
          <p:cNvSpPr/>
          <p:nvPr/>
        </p:nvSpPr>
        <p:spPr>
          <a:xfrm>
            <a:off x="323528" y="267494"/>
            <a:ext cx="1893470" cy="1893470"/>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Tree>
    <p:extLst>
      <p:ext uri="{BB962C8B-B14F-4D97-AF65-F5344CB8AC3E}">
        <p14:creationId xmlns:p14="http://schemas.microsoft.com/office/powerpoint/2010/main" val="2299310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3" cstate="email">
            <a:extLst>
              <a:ext uri="{28A0092B-C50C-407E-A947-70E740481C1C}">
                <a14:useLocalDpi xmlns:a14="http://schemas.microsoft.com/office/drawing/2010/main"/>
              </a:ext>
            </a:extLst>
          </a:blip>
          <a:srcRect t="14582" b="300"/>
          <a:stretch/>
        </p:blipFill>
        <p:spPr>
          <a:xfrm>
            <a:off x="-7132" y="0"/>
            <a:ext cx="9151132" cy="5164038"/>
          </a:xfrm>
          <a:prstGeom prst="rect">
            <a:avLst/>
          </a:prstGeom>
        </p:spPr>
      </p:pic>
      <p:sp>
        <p:nvSpPr>
          <p:cNvPr id="7" name="Titel 6"/>
          <p:cNvSpPr>
            <a:spLocks noGrp="1"/>
          </p:cNvSpPr>
          <p:nvPr>
            <p:ph type="title"/>
          </p:nvPr>
        </p:nvSpPr>
        <p:spPr>
          <a:xfrm>
            <a:off x="899592" y="314507"/>
            <a:ext cx="6336179" cy="857250"/>
          </a:xfrm>
        </p:spPr>
        <p:txBody>
          <a:bodyPr/>
          <a:lstStyle/>
          <a:p>
            <a:r>
              <a:rPr lang="nl-NL" dirty="0">
                <a:solidFill>
                  <a:schemeClr val="bg1"/>
                </a:solidFill>
                <a:effectLst>
                  <a:outerShdw blurRad="38100" dist="38100" dir="2700000" algn="tl">
                    <a:srgbClr val="000000">
                      <a:alpha val="43137"/>
                    </a:srgbClr>
                  </a:outerShdw>
                </a:effectLst>
              </a:rPr>
              <a:t>Waar komt vuurwerk vandaan?</a:t>
            </a:r>
          </a:p>
        </p:txBody>
      </p:sp>
      <p:pic>
        <p:nvPicPr>
          <p:cNvPr id="9" name="Afbeelding 8"/>
          <p:cNvPicPr>
            <a:picLocks noChangeAspect="1"/>
          </p:cNvPicPr>
          <p:nvPr/>
        </p:nvPicPr>
        <p:blipFill>
          <a:blip r:embed="rId4"/>
          <a:stretch>
            <a:fillRect/>
          </a:stretch>
        </p:blipFill>
        <p:spPr>
          <a:xfrm rot="21147535">
            <a:off x="4975319" y="2435332"/>
            <a:ext cx="3539073" cy="1990154"/>
          </a:xfrm>
          <a:prstGeom prst="rect">
            <a:avLst/>
          </a:prstGeom>
          <a:solidFill>
            <a:srgbClr val="FFFFFF">
              <a:shade val="85000"/>
            </a:srgbClr>
          </a:solidFill>
          <a:ln w="88900" cap="sq">
            <a:solidFill>
              <a:srgbClr val="00009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Scheidingslijn 5">
            <a:extLst>
              <a:ext uri="{FF2B5EF4-FFF2-40B4-BE49-F238E27FC236}">
                <a16:creationId xmlns:a16="http://schemas.microsoft.com/office/drawing/2014/main" id="{2585AD43-6A77-9B4A-8F65-42897A3B3391}"/>
              </a:ext>
            </a:extLst>
          </p:cNvPr>
          <p:cNvSpPr/>
          <p:nvPr/>
        </p:nvSpPr>
        <p:spPr>
          <a:xfrm rot="464832">
            <a:off x="784113" y="3123638"/>
            <a:ext cx="2808312" cy="613541"/>
          </a:xfrm>
          <a:prstGeom prst="flowChartTerminator">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solidFill>
                  <a:schemeClr val="tx1"/>
                </a:solidFill>
                <a:latin typeface="Arial" panose="020B0604020202020204" pitchFamily="34" charset="0"/>
                <a:cs typeface="Arial" panose="020B0604020202020204" pitchFamily="34" charset="0"/>
              </a:rPr>
              <a:t>+/- 950 na Chr.</a:t>
            </a:r>
          </a:p>
        </p:txBody>
      </p:sp>
    </p:spTree>
    <p:extLst>
      <p:ext uri="{BB962C8B-B14F-4D97-AF65-F5344CB8AC3E}">
        <p14:creationId xmlns:p14="http://schemas.microsoft.com/office/powerpoint/2010/main" val="3743470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lective focus photography of lit firecracke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613"/>
          <a:stretch/>
        </p:blipFill>
        <p:spPr bwMode="auto">
          <a:xfrm>
            <a:off x="-1" y="0"/>
            <a:ext cx="9252521" cy="5164038"/>
          </a:xfrm>
          <a:prstGeom prst="rect">
            <a:avLst/>
          </a:prstGeom>
          <a:noFill/>
          <a:extLst>
            <a:ext uri="{909E8E84-426E-40DD-AFC4-6F175D3DCCD1}">
              <a14:hiddenFill xmlns:a14="http://schemas.microsoft.com/office/drawing/2010/main">
                <a:solidFill>
                  <a:srgbClr val="FFFFFF"/>
                </a:solidFill>
              </a14:hiddenFill>
            </a:ext>
          </a:extLst>
        </p:spPr>
      </p:pic>
      <p:sp>
        <p:nvSpPr>
          <p:cNvPr id="7" name="Titel 6"/>
          <p:cNvSpPr>
            <a:spLocks noGrp="1"/>
          </p:cNvSpPr>
          <p:nvPr>
            <p:ph type="title"/>
          </p:nvPr>
        </p:nvSpPr>
        <p:spPr>
          <a:xfrm>
            <a:off x="899592" y="483518"/>
            <a:ext cx="6048375" cy="569218"/>
          </a:xfrm>
        </p:spPr>
        <p:txBody>
          <a:bodyPr/>
          <a:lstStyle/>
          <a:p>
            <a:r>
              <a:rPr lang="nl-NL" dirty="0" smtClean="0">
                <a:solidFill>
                  <a:schemeClr val="bg1"/>
                </a:solidFill>
                <a:effectLst>
                  <a:outerShdw blurRad="38100" dist="38100" dir="2700000" algn="tl">
                    <a:srgbClr val="000000">
                      <a:alpha val="43137"/>
                    </a:srgbClr>
                  </a:outerShdw>
                </a:effectLst>
              </a:rPr>
              <a:t>Ervaringsverhaal</a:t>
            </a:r>
            <a:endParaRPr lang="nl-NL"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8467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a:extLst>
              <a:ext uri="{FF2B5EF4-FFF2-40B4-BE49-F238E27FC236}">
                <a16:creationId xmlns:a16="http://schemas.microsoft.com/office/drawing/2014/main" id="{348E93C4-38D5-E347-B14C-74CF29F3024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59"/>
          <a:stretch/>
        </p:blipFill>
        <p:spPr bwMode="auto">
          <a:xfrm>
            <a:off x="-108520" y="-20538"/>
            <a:ext cx="9361040" cy="5237620"/>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a:extLst>
              <a:ext uri="{FF2B5EF4-FFF2-40B4-BE49-F238E27FC236}">
                <a16:creationId xmlns:a16="http://schemas.microsoft.com/office/drawing/2014/main" id="{A6E88C33-B3D3-0F43-A5CC-FF224C612855}"/>
              </a:ext>
            </a:extLst>
          </p:cNvPr>
          <p:cNvSpPr txBox="1"/>
          <p:nvPr/>
        </p:nvSpPr>
        <p:spPr>
          <a:xfrm>
            <a:off x="1583668" y="3851733"/>
            <a:ext cx="5976664" cy="584775"/>
          </a:xfrm>
          <a:prstGeom prst="rect">
            <a:avLst/>
          </a:prstGeom>
          <a:noFill/>
        </p:spPr>
        <p:txBody>
          <a:bodyPr wrap="square" rtlCol="0">
            <a:spAutoFit/>
          </a:bodyPr>
          <a:lstStyle/>
          <a:p>
            <a:r>
              <a:rPr lang="nl-NL" sz="3200" b="1" dirty="0">
                <a:solidFill>
                  <a:schemeClr val="bg1"/>
                </a:solidFill>
                <a:effectLst>
                  <a:outerShdw blurRad="38100" dist="38100" dir="2700000" algn="tl">
                    <a:srgbClr val="000000">
                      <a:alpha val="43137"/>
                    </a:srgbClr>
                  </a:outerShdw>
                </a:effectLst>
              </a:rPr>
              <a:t>ZET JE VUURWERKBRIL OP! </a:t>
            </a:r>
          </a:p>
        </p:txBody>
      </p:sp>
      <p:pic>
        <p:nvPicPr>
          <p:cNvPr id="14" name="Afbeelding 13">
            <a:extLst>
              <a:ext uri="{FF2B5EF4-FFF2-40B4-BE49-F238E27FC236}">
                <a16:creationId xmlns:a16="http://schemas.microsoft.com/office/drawing/2014/main" id="{6A907F24-7AB4-214D-B2AA-C3E1C969FBE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 r="-420"/>
          <a:stretch/>
        </p:blipFill>
        <p:spPr>
          <a:xfrm rot="20864172">
            <a:off x="681491" y="1238259"/>
            <a:ext cx="3661085" cy="1729770"/>
          </a:xfrm>
          <a:prstGeom prst="rect">
            <a:avLst/>
          </a:prstGeom>
          <a:solidFill>
            <a:srgbClr val="FFFFFF">
              <a:shade val="85000"/>
            </a:srgbClr>
          </a:solidFill>
          <a:ln w="88900" cap="sq">
            <a:solidFill>
              <a:srgbClr val="00009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4" descr="File:Instagram logo 2016.svg - Wikipedia">
            <a:hlinkClick r:id="rId5"/>
            <a:extLst>
              <a:ext uri="{FF2B5EF4-FFF2-40B4-BE49-F238E27FC236}">
                <a16:creationId xmlns:a16="http://schemas.microsoft.com/office/drawing/2014/main" id="{D0DD49CA-F521-8A4E-B1E8-5132D9B3148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651287" y="4574812"/>
            <a:ext cx="445740" cy="4457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facebook logo | Logo facebook, Social media logos, Facebook profile">
            <a:hlinkClick r:id="rId7"/>
            <a:extLst>
              <a:ext uri="{FF2B5EF4-FFF2-40B4-BE49-F238E27FC236}">
                <a16:creationId xmlns:a16="http://schemas.microsoft.com/office/drawing/2014/main" id="{07C09A33-9CF9-7146-88BC-A9A8D512E257}"/>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249422" y="4571780"/>
            <a:ext cx="448771" cy="44877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Twitter Logo | Evolutie Geschiedenis en Betekenis">
            <a:hlinkClick r:id="rId9"/>
            <a:extLst>
              <a:ext uri="{FF2B5EF4-FFF2-40B4-BE49-F238E27FC236}">
                <a16:creationId xmlns:a16="http://schemas.microsoft.com/office/drawing/2014/main" id="{2C7588A1-949F-CA4D-9CD0-F9852AD4E14A}"/>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709997" y="4593643"/>
            <a:ext cx="720080" cy="4050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LinkedIn logo - SocialMediaMonteur">
            <a:hlinkClick r:id="rId11"/>
            <a:extLst>
              <a:ext uri="{FF2B5EF4-FFF2-40B4-BE49-F238E27FC236}">
                <a16:creationId xmlns:a16="http://schemas.microsoft.com/office/drawing/2014/main" id="{B17688D6-06DD-CE45-BAA1-4705DB0B4408}"/>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8447371" y="4574812"/>
            <a:ext cx="469950" cy="415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201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rotWithShape="1">
          <a:blip r:embed="rId3" cstate="print">
            <a:extLst>
              <a:ext uri="{28A0092B-C50C-407E-A947-70E740481C1C}">
                <a14:useLocalDpi xmlns:a14="http://schemas.microsoft.com/office/drawing/2010/main" val="0"/>
              </a:ext>
            </a:extLst>
          </a:blip>
          <a:srcRect t="8167" r="671" b="7834"/>
          <a:stretch/>
        </p:blipFill>
        <p:spPr>
          <a:xfrm>
            <a:off x="-10916" y="-20538"/>
            <a:ext cx="9191428" cy="5184576"/>
          </a:xfrm>
          <a:prstGeom prst="rect">
            <a:avLst/>
          </a:prstGeom>
        </p:spPr>
      </p:pic>
      <p:sp>
        <p:nvSpPr>
          <p:cNvPr id="7" name="Titel 6"/>
          <p:cNvSpPr>
            <a:spLocks noGrp="1"/>
          </p:cNvSpPr>
          <p:nvPr>
            <p:ph type="title"/>
          </p:nvPr>
        </p:nvSpPr>
        <p:spPr>
          <a:xfrm>
            <a:off x="900117" y="339502"/>
            <a:ext cx="6336179" cy="857250"/>
          </a:xfrm>
        </p:spPr>
        <p:txBody>
          <a:bodyPr/>
          <a:lstStyle/>
          <a:p>
            <a:r>
              <a:rPr lang="nl-NL" dirty="0">
                <a:solidFill>
                  <a:schemeClr val="bg1"/>
                </a:solidFill>
                <a:effectLst>
                  <a:outerShdw blurRad="38100" dist="38100" dir="2700000" algn="tl">
                    <a:srgbClr val="000000">
                      <a:alpha val="43137"/>
                    </a:srgbClr>
                  </a:outerShdw>
                </a:effectLst>
              </a:rPr>
              <a:t>Vuurwerk in Nederland</a:t>
            </a:r>
          </a:p>
        </p:txBody>
      </p:sp>
      <p:pic>
        <p:nvPicPr>
          <p:cNvPr id="10" name="Afbeelding 9"/>
          <p:cNvPicPr>
            <a:picLocks noChangeAspect="1"/>
          </p:cNvPicPr>
          <p:nvPr/>
        </p:nvPicPr>
        <p:blipFill>
          <a:blip r:embed="rId4"/>
          <a:stretch>
            <a:fillRect/>
          </a:stretch>
        </p:blipFill>
        <p:spPr>
          <a:xfrm>
            <a:off x="5689035" y="3507854"/>
            <a:ext cx="3094522" cy="12388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Afbeelding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203" y="1732539"/>
            <a:ext cx="4654924" cy="4247445"/>
          </a:xfrm>
          <a:prstGeom prst="rect">
            <a:avLst/>
          </a:prstGeom>
        </p:spPr>
      </p:pic>
      <p:sp>
        <p:nvSpPr>
          <p:cNvPr id="12" name="Titel 6"/>
          <p:cNvSpPr txBox="1">
            <a:spLocks/>
          </p:cNvSpPr>
          <p:nvPr/>
        </p:nvSpPr>
        <p:spPr bwMode="auto">
          <a:xfrm rot="20287854">
            <a:off x="1210760" y="3283621"/>
            <a:ext cx="1792983" cy="857250"/>
          </a:xfrm>
          <a:prstGeom prst="rect">
            <a:avLst/>
          </a:prstGeom>
          <a:noFill/>
          <a:ln>
            <a:noFill/>
          </a:ln>
          <a:effec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600" b="0">
                <a:solidFill>
                  <a:srgbClr val="7DB90F"/>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3600" b="1">
                <a:solidFill>
                  <a:srgbClr val="7DB90F"/>
                </a:solidFill>
                <a:latin typeface="Kontrapunkt" pitchFamily="2" charset="0"/>
              </a:defRPr>
            </a:lvl2pPr>
            <a:lvl3pPr algn="l" rtl="0" eaLnBrk="0" fontAlgn="base" hangingPunct="0">
              <a:spcBef>
                <a:spcPct val="0"/>
              </a:spcBef>
              <a:spcAft>
                <a:spcPct val="0"/>
              </a:spcAft>
              <a:defRPr sz="3600" b="1">
                <a:solidFill>
                  <a:srgbClr val="7DB90F"/>
                </a:solidFill>
                <a:latin typeface="Kontrapunkt" pitchFamily="2" charset="0"/>
              </a:defRPr>
            </a:lvl3pPr>
            <a:lvl4pPr algn="l" rtl="0" eaLnBrk="0" fontAlgn="base" hangingPunct="0">
              <a:spcBef>
                <a:spcPct val="0"/>
              </a:spcBef>
              <a:spcAft>
                <a:spcPct val="0"/>
              </a:spcAft>
              <a:defRPr sz="3600" b="1">
                <a:solidFill>
                  <a:srgbClr val="7DB90F"/>
                </a:solidFill>
                <a:latin typeface="Kontrapunkt" pitchFamily="2" charset="0"/>
              </a:defRPr>
            </a:lvl4pPr>
            <a:lvl5pPr algn="l" rtl="0" eaLnBrk="0" fontAlgn="base" hangingPunct="0">
              <a:spcBef>
                <a:spcPct val="0"/>
              </a:spcBef>
              <a:spcAft>
                <a:spcPct val="0"/>
              </a:spcAft>
              <a:defRPr sz="3600" b="1">
                <a:solidFill>
                  <a:srgbClr val="7DB90F"/>
                </a:solidFill>
                <a:latin typeface="Kontrapunkt" pitchFamily="2" charset="0"/>
              </a:defRPr>
            </a:lvl5pPr>
            <a:lvl6pPr marL="457200" algn="l" rtl="0" fontAlgn="base">
              <a:spcBef>
                <a:spcPct val="0"/>
              </a:spcBef>
              <a:spcAft>
                <a:spcPct val="0"/>
              </a:spcAft>
              <a:defRPr sz="3600" b="1">
                <a:solidFill>
                  <a:srgbClr val="7DB90F"/>
                </a:solidFill>
                <a:latin typeface="Kontrapunkt" pitchFamily="2" charset="0"/>
              </a:defRPr>
            </a:lvl6pPr>
            <a:lvl7pPr marL="914400" algn="l" rtl="0" fontAlgn="base">
              <a:spcBef>
                <a:spcPct val="0"/>
              </a:spcBef>
              <a:spcAft>
                <a:spcPct val="0"/>
              </a:spcAft>
              <a:defRPr sz="3600" b="1">
                <a:solidFill>
                  <a:srgbClr val="7DB90F"/>
                </a:solidFill>
                <a:latin typeface="Kontrapunkt" pitchFamily="2" charset="0"/>
              </a:defRPr>
            </a:lvl7pPr>
            <a:lvl8pPr marL="1371600" algn="l" rtl="0" fontAlgn="base">
              <a:spcBef>
                <a:spcPct val="0"/>
              </a:spcBef>
              <a:spcAft>
                <a:spcPct val="0"/>
              </a:spcAft>
              <a:defRPr sz="3600" b="1">
                <a:solidFill>
                  <a:srgbClr val="7DB90F"/>
                </a:solidFill>
                <a:latin typeface="Kontrapunkt" pitchFamily="2" charset="0"/>
              </a:defRPr>
            </a:lvl8pPr>
            <a:lvl9pPr marL="1828800" algn="l" rtl="0" fontAlgn="base">
              <a:spcBef>
                <a:spcPct val="0"/>
              </a:spcBef>
              <a:spcAft>
                <a:spcPct val="0"/>
              </a:spcAft>
              <a:defRPr sz="3600" b="1">
                <a:solidFill>
                  <a:srgbClr val="7DB90F"/>
                </a:solidFill>
                <a:latin typeface="Kontrapunkt" pitchFamily="2" charset="0"/>
              </a:defRPr>
            </a:lvl9pPr>
          </a:lstStyle>
          <a:p>
            <a:r>
              <a:rPr lang="nl-NL" kern="0" dirty="0">
                <a:solidFill>
                  <a:schemeClr val="bg1"/>
                </a:solidFill>
                <a:effectLst>
                  <a:outerShdw blurRad="38100" dist="38100" dir="2700000" algn="tl">
                    <a:srgbClr val="000000">
                      <a:alpha val="43137"/>
                    </a:srgbClr>
                  </a:outerShdw>
                </a:effectLst>
              </a:rPr>
              <a:t>€ </a:t>
            </a:r>
            <a:r>
              <a:rPr lang="nl-NL" kern="0" dirty="0" smtClean="0">
                <a:solidFill>
                  <a:schemeClr val="bg1"/>
                </a:solidFill>
                <a:effectLst>
                  <a:outerShdw blurRad="38100" dist="38100" dir="2700000" algn="tl">
                    <a:srgbClr val="000000">
                      <a:alpha val="43137"/>
                    </a:srgbClr>
                  </a:outerShdw>
                </a:effectLst>
              </a:rPr>
              <a:t>77</a:t>
            </a:r>
            <a:endParaRPr lang="nl-NL" kern="0" dirty="0">
              <a:solidFill>
                <a:schemeClr val="bg1"/>
              </a:solidFill>
              <a:effectLst>
                <a:outerShdw blurRad="38100" dist="38100" dir="2700000" algn="tl">
                  <a:srgbClr val="000000">
                    <a:alpha val="43137"/>
                  </a:srgbClr>
                </a:outerShdw>
              </a:effectLst>
            </a:endParaRPr>
          </a:p>
          <a:p>
            <a:r>
              <a:rPr lang="nl-NL" sz="2400" kern="0" dirty="0">
                <a:solidFill>
                  <a:schemeClr val="bg1"/>
                </a:solidFill>
                <a:effectLst>
                  <a:outerShdw blurRad="38100" dist="38100" dir="2700000" algn="tl">
                    <a:srgbClr val="000000">
                      <a:alpha val="43137"/>
                    </a:srgbClr>
                  </a:outerShdw>
                </a:effectLst>
              </a:rPr>
              <a:t>miljoen</a:t>
            </a:r>
          </a:p>
        </p:txBody>
      </p:sp>
    </p:spTree>
    <p:extLst>
      <p:ext uri="{BB962C8B-B14F-4D97-AF65-F5344CB8AC3E}">
        <p14:creationId xmlns:p14="http://schemas.microsoft.com/office/powerpoint/2010/main" val="3314852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8" name="Titel 6"/>
          <p:cNvSpPr>
            <a:spLocks noGrp="1"/>
          </p:cNvSpPr>
          <p:nvPr>
            <p:ph type="title"/>
          </p:nvPr>
        </p:nvSpPr>
        <p:spPr>
          <a:xfrm>
            <a:off x="899592" y="432048"/>
            <a:ext cx="7776864" cy="3579862"/>
          </a:xfrm>
        </p:spPr>
        <p:txBody>
          <a:bodyPr>
            <a:normAutofit/>
          </a:bodyPr>
          <a:lstStyle/>
          <a:p>
            <a:r>
              <a:rPr lang="nl-NL" sz="3600" b="1" dirty="0">
                <a:solidFill>
                  <a:srgbClr val="00009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VRAAG 1</a:t>
            </a:r>
            <a:r>
              <a:rPr lang="nl-NL" sz="2800" dirty="0">
                <a:latin typeface="Arial" panose="020B0604020202020204" pitchFamily="34" charset="0"/>
                <a:cs typeface="Arial" panose="020B0604020202020204" pitchFamily="34" charset="0"/>
              </a:rPr>
              <a:t/>
            </a:r>
            <a:br>
              <a:rPr lang="nl-NL" sz="2800" dirty="0">
                <a:latin typeface="Arial" panose="020B0604020202020204" pitchFamily="34" charset="0"/>
                <a:cs typeface="Arial" panose="020B0604020202020204" pitchFamily="34" charset="0"/>
              </a:rPr>
            </a:br>
            <a:r>
              <a:rPr lang="nl-NL" sz="2800" dirty="0">
                <a:latin typeface="Arial" panose="020B0604020202020204" pitchFamily="34" charset="0"/>
                <a:cs typeface="Arial" panose="020B0604020202020204" pitchFamily="34" charset="0"/>
              </a:rPr>
              <a:t/>
            </a:r>
            <a:br>
              <a:rPr lang="nl-NL" sz="2800" dirty="0">
                <a:latin typeface="Arial" panose="020B0604020202020204" pitchFamily="34" charset="0"/>
                <a:cs typeface="Arial" panose="020B0604020202020204" pitchFamily="34" charset="0"/>
              </a:rPr>
            </a:br>
            <a:r>
              <a:rPr lang="nl-NL" sz="2500" dirty="0">
                <a:latin typeface="Arial" panose="020B0604020202020204" pitchFamily="34" charset="0"/>
                <a:cs typeface="Arial" panose="020B0604020202020204" pitchFamily="34" charset="0"/>
              </a:rPr>
              <a:t>Hoeveel mensen staken de afgelopen jaren vuurwerk af in Nederland?</a:t>
            </a:r>
            <a:br>
              <a:rPr lang="nl-NL" sz="2500" dirty="0">
                <a:latin typeface="Arial" panose="020B0604020202020204" pitchFamily="34" charset="0"/>
                <a:cs typeface="Arial" panose="020B0604020202020204" pitchFamily="34" charset="0"/>
              </a:rPr>
            </a:br>
            <a:r>
              <a:rPr lang="nl-NL" sz="2500" dirty="0">
                <a:latin typeface="Arial" panose="020B0604020202020204" pitchFamily="34" charset="0"/>
                <a:cs typeface="Arial" panose="020B0604020202020204" pitchFamily="34" charset="0"/>
              </a:rPr>
              <a:t/>
            </a:r>
            <a:br>
              <a:rPr lang="nl-NL" sz="2500" dirty="0">
                <a:latin typeface="Arial" panose="020B0604020202020204" pitchFamily="34" charset="0"/>
                <a:cs typeface="Arial" panose="020B0604020202020204" pitchFamily="34" charset="0"/>
              </a:rPr>
            </a:br>
            <a:r>
              <a:rPr lang="nl-NL" sz="2500" dirty="0">
                <a:latin typeface="Arial" panose="020B0604020202020204" pitchFamily="34" charset="0"/>
                <a:cs typeface="Arial" panose="020B0604020202020204" pitchFamily="34" charset="0"/>
              </a:rPr>
              <a:t>A: 3 op de 10 mensen in Nederland stak vuurwerk af</a:t>
            </a:r>
            <a:br>
              <a:rPr lang="nl-NL" sz="2500" dirty="0">
                <a:latin typeface="Arial" panose="020B0604020202020204" pitchFamily="34" charset="0"/>
                <a:cs typeface="Arial" panose="020B0604020202020204" pitchFamily="34" charset="0"/>
              </a:rPr>
            </a:br>
            <a:r>
              <a:rPr lang="nl-NL" sz="2500" dirty="0">
                <a:latin typeface="Arial" panose="020B0604020202020204" pitchFamily="34" charset="0"/>
                <a:cs typeface="Arial" panose="020B0604020202020204" pitchFamily="34" charset="0"/>
              </a:rPr>
              <a:t>B: de helft van de Nederlanders stak vuurwerk af</a:t>
            </a:r>
            <a:br>
              <a:rPr lang="nl-NL" sz="2500" dirty="0">
                <a:latin typeface="Arial" panose="020B0604020202020204" pitchFamily="34" charset="0"/>
                <a:cs typeface="Arial" panose="020B0604020202020204" pitchFamily="34" charset="0"/>
              </a:rPr>
            </a:br>
            <a:r>
              <a:rPr lang="nl-NL" sz="2500" dirty="0">
                <a:latin typeface="Arial" panose="020B0604020202020204" pitchFamily="34" charset="0"/>
                <a:cs typeface="Arial" panose="020B0604020202020204" pitchFamily="34" charset="0"/>
              </a:rPr>
              <a:t>C: 1 op de 10 mensen in Nederland stak vuurwerk af</a:t>
            </a:r>
            <a:r>
              <a:rPr lang="nl-NL" sz="2800" dirty="0">
                <a:latin typeface="Arial" panose="020B0604020202020204" pitchFamily="34" charset="0"/>
                <a:cs typeface="Arial" panose="020B0604020202020204" pitchFamily="34" charset="0"/>
              </a:rPr>
              <a:t/>
            </a:r>
            <a:br>
              <a:rPr lang="nl-NL" sz="2800" dirty="0">
                <a:latin typeface="Arial" panose="020B0604020202020204" pitchFamily="34" charset="0"/>
                <a:cs typeface="Arial" panose="020B0604020202020204" pitchFamily="34" charset="0"/>
              </a:rPr>
            </a:br>
            <a:endParaRPr lang="nl-NL"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7933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8" name="Titel 6"/>
          <p:cNvSpPr>
            <a:spLocks noGrp="1"/>
          </p:cNvSpPr>
          <p:nvPr>
            <p:ph type="title"/>
          </p:nvPr>
        </p:nvSpPr>
        <p:spPr>
          <a:xfrm>
            <a:off x="899592" y="483518"/>
            <a:ext cx="7992888" cy="3435846"/>
          </a:xfrm>
        </p:spPr>
        <p:txBody>
          <a:bodyPr>
            <a:normAutofit/>
          </a:bodyPr>
          <a:lstStyle/>
          <a:p>
            <a:r>
              <a:rPr lang="nl-NL" sz="3600" b="1" dirty="0">
                <a:solidFill>
                  <a:srgbClr val="00009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VRAAG 1</a:t>
            </a:r>
            <a:r>
              <a:rPr lang="nl-NL" sz="2800" dirty="0">
                <a:latin typeface="Arial" panose="020B0604020202020204" pitchFamily="34" charset="0"/>
                <a:cs typeface="Arial" panose="020B0604020202020204" pitchFamily="34" charset="0"/>
              </a:rPr>
              <a:t/>
            </a:r>
            <a:br>
              <a:rPr lang="nl-NL" sz="2800" dirty="0">
                <a:latin typeface="Arial" panose="020B0604020202020204" pitchFamily="34" charset="0"/>
                <a:cs typeface="Arial" panose="020B0604020202020204" pitchFamily="34" charset="0"/>
              </a:rPr>
            </a:br>
            <a:r>
              <a:rPr lang="nl-NL" sz="2800" dirty="0">
                <a:latin typeface="Arial" panose="020B0604020202020204" pitchFamily="34" charset="0"/>
                <a:cs typeface="Arial" panose="020B0604020202020204" pitchFamily="34" charset="0"/>
              </a:rPr>
              <a:t/>
            </a:r>
            <a:br>
              <a:rPr lang="nl-NL" sz="2800" dirty="0">
                <a:latin typeface="Arial" panose="020B0604020202020204" pitchFamily="34" charset="0"/>
                <a:cs typeface="Arial" panose="020B0604020202020204" pitchFamily="34" charset="0"/>
              </a:rPr>
            </a:br>
            <a:r>
              <a:rPr lang="nl-NL" sz="2500" dirty="0">
                <a:latin typeface="Arial" panose="020B0604020202020204" pitchFamily="34" charset="0"/>
                <a:cs typeface="Arial" panose="020B0604020202020204" pitchFamily="34" charset="0"/>
              </a:rPr>
              <a:t>Hoeveel mensen staken de afgelopen jaren vuurwerk </a:t>
            </a:r>
            <a:r>
              <a:rPr lang="nl-NL" sz="2500" dirty="0" smtClean="0">
                <a:latin typeface="Arial" panose="020B0604020202020204" pitchFamily="34" charset="0"/>
                <a:cs typeface="Arial" panose="020B0604020202020204" pitchFamily="34" charset="0"/>
              </a:rPr>
              <a:t/>
            </a:r>
            <a:br>
              <a:rPr lang="nl-NL" sz="2500" dirty="0" smtClean="0">
                <a:latin typeface="Arial" panose="020B0604020202020204" pitchFamily="34" charset="0"/>
                <a:cs typeface="Arial" panose="020B0604020202020204" pitchFamily="34" charset="0"/>
              </a:rPr>
            </a:br>
            <a:r>
              <a:rPr lang="nl-NL" sz="2500" dirty="0" smtClean="0">
                <a:latin typeface="Arial" panose="020B0604020202020204" pitchFamily="34" charset="0"/>
                <a:cs typeface="Arial" panose="020B0604020202020204" pitchFamily="34" charset="0"/>
              </a:rPr>
              <a:t>af </a:t>
            </a:r>
            <a:r>
              <a:rPr lang="nl-NL" sz="2500" dirty="0">
                <a:latin typeface="Arial" panose="020B0604020202020204" pitchFamily="34" charset="0"/>
                <a:cs typeface="Arial" panose="020B0604020202020204" pitchFamily="34" charset="0"/>
              </a:rPr>
              <a:t>in Nederland?</a:t>
            </a:r>
            <a:br>
              <a:rPr lang="nl-NL" sz="2500" dirty="0">
                <a:latin typeface="Arial" panose="020B0604020202020204" pitchFamily="34" charset="0"/>
                <a:cs typeface="Arial" panose="020B0604020202020204" pitchFamily="34" charset="0"/>
              </a:rPr>
            </a:br>
            <a:r>
              <a:rPr lang="nl-NL" sz="2500" dirty="0">
                <a:latin typeface="Arial" panose="020B0604020202020204" pitchFamily="34" charset="0"/>
                <a:cs typeface="Arial" panose="020B0604020202020204" pitchFamily="34" charset="0"/>
              </a:rPr>
              <a:t/>
            </a:r>
            <a:br>
              <a:rPr lang="nl-NL" sz="2500" dirty="0">
                <a:latin typeface="Arial" panose="020B0604020202020204" pitchFamily="34" charset="0"/>
                <a:cs typeface="Arial" panose="020B0604020202020204" pitchFamily="34" charset="0"/>
              </a:rPr>
            </a:br>
            <a:r>
              <a:rPr lang="nl-NL" sz="2500" dirty="0">
                <a:latin typeface="Arial" panose="020B0604020202020204" pitchFamily="34" charset="0"/>
                <a:cs typeface="Arial" panose="020B0604020202020204" pitchFamily="34" charset="0"/>
              </a:rPr>
              <a:t>A: 3 op de 10 mensen in Nederland stak vuurwerk af</a:t>
            </a:r>
            <a:br>
              <a:rPr lang="nl-NL" sz="2500" dirty="0">
                <a:latin typeface="Arial" panose="020B0604020202020204" pitchFamily="34" charset="0"/>
                <a:cs typeface="Arial" panose="020B0604020202020204" pitchFamily="34" charset="0"/>
              </a:rPr>
            </a:br>
            <a:r>
              <a:rPr lang="nl-NL" sz="2500" dirty="0">
                <a:latin typeface="Arial" panose="020B0604020202020204" pitchFamily="34" charset="0"/>
                <a:cs typeface="Arial" panose="020B0604020202020204" pitchFamily="34" charset="0"/>
              </a:rPr>
              <a:t>B: de helft van de Nederlanders stak vuurwerk af</a:t>
            </a:r>
            <a:br>
              <a:rPr lang="nl-NL" sz="2500" dirty="0">
                <a:latin typeface="Arial" panose="020B0604020202020204" pitchFamily="34" charset="0"/>
                <a:cs typeface="Arial" panose="020B0604020202020204" pitchFamily="34" charset="0"/>
              </a:rPr>
            </a:br>
            <a:r>
              <a:rPr lang="nl-NL" sz="2500" b="1" dirty="0">
                <a:latin typeface="Arial" panose="020B0604020202020204" pitchFamily="34" charset="0"/>
                <a:cs typeface="Arial" panose="020B0604020202020204" pitchFamily="34" charset="0"/>
              </a:rPr>
              <a:t>C: 1 op de 10 mensen in Nederland stak vuurwerk af</a:t>
            </a:r>
            <a:r>
              <a:rPr lang="nl-NL" sz="2800" dirty="0">
                <a:latin typeface="Arial" panose="020B0604020202020204" pitchFamily="34" charset="0"/>
                <a:cs typeface="Arial" panose="020B0604020202020204" pitchFamily="34" charset="0"/>
              </a:rPr>
              <a:t/>
            </a:r>
            <a:br>
              <a:rPr lang="nl-NL" sz="2800" dirty="0">
                <a:latin typeface="Arial" panose="020B0604020202020204" pitchFamily="34" charset="0"/>
                <a:cs typeface="Arial" panose="020B0604020202020204" pitchFamily="34" charset="0"/>
              </a:rPr>
            </a:br>
            <a:endParaRPr lang="nl-NL"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6848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unsplash.com/photo-1554050857-c84a8abdb5e2?ixlib=rb-1.2.1&amp;ixid=eyJhcHBfaWQiOjEyMDd9&amp;auto=format&amp;fit=crop&amp;w=1000&amp;q=80"/>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9180512" cy="5236046"/>
          </a:xfrm>
          <a:prstGeom prst="rect">
            <a:avLst/>
          </a:prstGeom>
          <a:noFill/>
          <a:extLst>
            <a:ext uri="{909E8E84-426E-40DD-AFC4-6F175D3DCCD1}">
              <a14:hiddenFill xmlns:a14="http://schemas.microsoft.com/office/drawing/2010/main">
                <a:solidFill>
                  <a:srgbClr val="FFFFFF"/>
                </a:solidFill>
              </a14:hiddenFill>
            </a:ext>
          </a:extLst>
        </p:spPr>
      </p:pic>
      <p:pic>
        <p:nvPicPr>
          <p:cNvPr id="8" name="Tijdelijke aanduiding voor inhoud 7"/>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3036300" y="940959"/>
            <a:ext cx="2926205" cy="3837646"/>
          </a:xfrm>
        </p:spPr>
      </p:pic>
      <p:sp>
        <p:nvSpPr>
          <p:cNvPr id="7" name="Titel 6"/>
          <p:cNvSpPr>
            <a:spLocks noGrp="1"/>
          </p:cNvSpPr>
          <p:nvPr>
            <p:ph type="title"/>
          </p:nvPr>
        </p:nvSpPr>
        <p:spPr>
          <a:xfrm>
            <a:off x="899592" y="339502"/>
            <a:ext cx="6552203" cy="857250"/>
          </a:xfrm>
        </p:spPr>
        <p:txBody>
          <a:bodyPr/>
          <a:lstStyle/>
          <a:p>
            <a:r>
              <a:rPr lang="nl-NL" dirty="0">
                <a:solidFill>
                  <a:schemeClr val="bg1"/>
                </a:solidFill>
                <a:effectLst>
                  <a:outerShdw blurRad="38100" dist="38100" dir="2700000" algn="tl">
                    <a:srgbClr val="000000">
                      <a:alpha val="43137"/>
                    </a:srgbClr>
                  </a:outerShdw>
                </a:effectLst>
              </a:rPr>
              <a:t>Wat is vuurwerk?</a:t>
            </a:r>
          </a:p>
        </p:txBody>
      </p:sp>
      <p:sp>
        <p:nvSpPr>
          <p:cNvPr id="9" name="Tekstvak 8"/>
          <p:cNvSpPr txBox="1"/>
          <p:nvPr/>
        </p:nvSpPr>
        <p:spPr>
          <a:xfrm>
            <a:off x="6131348" y="2924893"/>
            <a:ext cx="1440160" cy="369332"/>
          </a:xfrm>
          <a:prstGeom prst="rect">
            <a:avLst/>
          </a:prstGeom>
          <a:noFill/>
        </p:spPr>
        <p:txBody>
          <a:bodyPr wrap="square" rtlCol="0">
            <a:spAutoFit/>
          </a:bodyPr>
          <a:lstStyle/>
          <a:p>
            <a:r>
              <a:rPr lang="nl-NL" b="1" dirty="0">
                <a:solidFill>
                  <a:schemeClr val="bg1"/>
                </a:solidFill>
              </a:rPr>
              <a:t>Omhulsel</a:t>
            </a:r>
          </a:p>
        </p:txBody>
      </p:sp>
      <p:sp>
        <p:nvSpPr>
          <p:cNvPr id="10" name="Tekstvak 9"/>
          <p:cNvSpPr txBox="1"/>
          <p:nvPr/>
        </p:nvSpPr>
        <p:spPr>
          <a:xfrm>
            <a:off x="5421127" y="1552095"/>
            <a:ext cx="840972" cy="369332"/>
          </a:xfrm>
          <a:prstGeom prst="rect">
            <a:avLst/>
          </a:prstGeom>
          <a:noFill/>
        </p:spPr>
        <p:txBody>
          <a:bodyPr wrap="square" rtlCol="0">
            <a:spAutoFit/>
          </a:bodyPr>
          <a:lstStyle/>
          <a:p>
            <a:r>
              <a:rPr lang="nl-NL" b="1" dirty="0">
                <a:solidFill>
                  <a:schemeClr val="bg1"/>
                </a:solidFill>
              </a:rPr>
              <a:t>Lont</a:t>
            </a:r>
          </a:p>
        </p:txBody>
      </p:sp>
      <p:sp>
        <p:nvSpPr>
          <p:cNvPr id="11" name="Tekstvak 10"/>
          <p:cNvSpPr txBox="1"/>
          <p:nvPr/>
        </p:nvSpPr>
        <p:spPr>
          <a:xfrm>
            <a:off x="5326847" y="3649925"/>
            <a:ext cx="1440160" cy="369332"/>
          </a:xfrm>
          <a:prstGeom prst="rect">
            <a:avLst/>
          </a:prstGeom>
          <a:noFill/>
        </p:spPr>
        <p:txBody>
          <a:bodyPr wrap="square" rtlCol="0">
            <a:spAutoFit/>
          </a:bodyPr>
          <a:lstStyle/>
          <a:p>
            <a:r>
              <a:rPr lang="nl-NL" b="1" dirty="0">
                <a:solidFill>
                  <a:schemeClr val="bg1"/>
                </a:solidFill>
              </a:rPr>
              <a:t>Kruit</a:t>
            </a:r>
          </a:p>
        </p:txBody>
      </p:sp>
      <p:cxnSp>
        <p:nvCxnSpPr>
          <p:cNvPr id="15" name="Rechte verbindingslijn met pijl 14"/>
          <p:cNvCxnSpPr>
            <a:cxnSpLocks/>
          </p:cNvCxnSpPr>
          <p:nvPr/>
        </p:nvCxnSpPr>
        <p:spPr>
          <a:xfrm flipH="1">
            <a:off x="4887443" y="1734567"/>
            <a:ext cx="576064" cy="0"/>
          </a:xfrm>
          <a:prstGeom prst="straightConnector1">
            <a:avLst/>
          </a:prstGeom>
          <a:ln w="1905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16" name="Rechte verbindingslijn met pijl 15"/>
          <p:cNvCxnSpPr/>
          <p:nvPr/>
        </p:nvCxnSpPr>
        <p:spPr>
          <a:xfrm flipH="1">
            <a:off x="5571133" y="3140917"/>
            <a:ext cx="576064" cy="0"/>
          </a:xfrm>
          <a:prstGeom prst="straightConnector1">
            <a:avLst/>
          </a:prstGeom>
          <a:ln w="1905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17" name="Rechte verbindingslijn met pijl 16"/>
          <p:cNvCxnSpPr/>
          <p:nvPr/>
        </p:nvCxnSpPr>
        <p:spPr>
          <a:xfrm flipH="1">
            <a:off x="4793163" y="3834591"/>
            <a:ext cx="576064" cy="0"/>
          </a:xfrm>
          <a:prstGeom prst="straightConnector1">
            <a:avLst/>
          </a:prstGeom>
          <a:ln w="19050">
            <a:solidFill>
              <a:schemeClr val="bg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98056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EBBC4980-5E5C-8A41-B1E1-F02266CCE66F}"/>
              </a:ext>
            </a:extLst>
          </p:cNvPr>
          <p:cNvSpPr/>
          <p:nvPr/>
        </p:nvSpPr>
        <p:spPr>
          <a:xfrm>
            <a:off x="0" y="0"/>
            <a:ext cx="9144000" cy="5143500"/>
          </a:xfrm>
          <a:prstGeom prst="rect">
            <a:avLst/>
          </a:prstGeom>
          <a:solidFill>
            <a:srgbClr val="000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Titel 6"/>
          <p:cNvSpPr>
            <a:spLocks noGrp="1"/>
          </p:cNvSpPr>
          <p:nvPr>
            <p:ph type="title"/>
          </p:nvPr>
        </p:nvSpPr>
        <p:spPr>
          <a:xfrm>
            <a:off x="914284" y="315342"/>
            <a:ext cx="6696219" cy="857250"/>
          </a:xfrm>
        </p:spPr>
        <p:txBody>
          <a:bodyPr/>
          <a:lstStyle/>
          <a:p>
            <a:r>
              <a:rPr lang="nl-NL" dirty="0">
                <a:solidFill>
                  <a:schemeClr val="bg1"/>
                </a:solidFill>
                <a:effectLst>
                  <a:outerShdw blurRad="38100" dist="38100" dir="2700000" algn="tl">
                    <a:srgbClr val="000000">
                      <a:alpha val="43137"/>
                    </a:srgbClr>
                  </a:outerShdw>
                </a:effectLst>
              </a:rPr>
              <a:t>Verschillende soorten vuurwerk</a:t>
            </a:r>
          </a:p>
        </p:txBody>
      </p:sp>
      <p:sp>
        <p:nvSpPr>
          <p:cNvPr id="2" name="5-puntige ster 1">
            <a:extLst>
              <a:ext uri="{FF2B5EF4-FFF2-40B4-BE49-F238E27FC236}">
                <a16:creationId xmlns:a16="http://schemas.microsoft.com/office/drawing/2014/main" id="{B83303FB-6778-794F-85BD-2FC918518EC2}"/>
              </a:ext>
            </a:extLst>
          </p:cNvPr>
          <p:cNvSpPr/>
          <p:nvPr/>
        </p:nvSpPr>
        <p:spPr>
          <a:xfrm>
            <a:off x="1568320" y="1643142"/>
            <a:ext cx="648072" cy="648072"/>
          </a:xfrm>
          <a:prstGeom prst="star5">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5-puntige ster 5">
            <a:extLst>
              <a:ext uri="{FF2B5EF4-FFF2-40B4-BE49-F238E27FC236}">
                <a16:creationId xmlns:a16="http://schemas.microsoft.com/office/drawing/2014/main" id="{7BBACA39-B614-494B-A03C-38DA880CF95C}"/>
              </a:ext>
            </a:extLst>
          </p:cNvPr>
          <p:cNvSpPr/>
          <p:nvPr/>
        </p:nvSpPr>
        <p:spPr>
          <a:xfrm>
            <a:off x="2338166" y="3202434"/>
            <a:ext cx="648072" cy="648072"/>
          </a:xfrm>
          <a:prstGeom prst="star5">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5-puntige ster 7">
            <a:extLst>
              <a:ext uri="{FF2B5EF4-FFF2-40B4-BE49-F238E27FC236}">
                <a16:creationId xmlns:a16="http://schemas.microsoft.com/office/drawing/2014/main" id="{7A95822D-F8F1-644C-BE07-287287117349}"/>
              </a:ext>
            </a:extLst>
          </p:cNvPr>
          <p:cNvSpPr/>
          <p:nvPr/>
        </p:nvSpPr>
        <p:spPr>
          <a:xfrm>
            <a:off x="1548263" y="3202434"/>
            <a:ext cx="648072" cy="648072"/>
          </a:xfrm>
          <a:prstGeom prst="star5">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5-puntige ster 9">
            <a:extLst>
              <a:ext uri="{FF2B5EF4-FFF2-40B4-BE49-F238E27FC236}">
                <a16:creationId xmlns:a16="http://schemas.microsoft.com/office/drawing/2014/main" id="{A1AE30FE-6A5E-3B45-B4F1-DCA82281799B}"/>
              </a:ext>
            </a:extLst>
          </p:cNvPr>
          <p:cNvSpPr/>
          <p:nvPr/>
        </p:nvSpPr>
        <p:spPr>
          <a:xfrm>
            <a:off x="5292080" y="1639394"/>
            <a:ext cx="648072" cy="648072"/>
          </a:xfrm>
          <a:prstGeom prst="star5">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5-puntige ster 10">
            <a:extLst>
              <a:ext uri="{FF2B5EF4-FFF2-40B4-BE49-F238E27FC236}">
                <a16:creationId xmlns:a16="http://schemas.microsoft.com/office/drawing/2014/main" id="{9DFE51CB-6C58-7248-8FB7-E5F83405CDD7}"/>
              </a:ext>
            </a:extLst>
          </p:cNvPr>
          <p:cNvSpPr/>
          <p:nvPr/>
        </p:nvSpPr>
        <p:spPr>
          <a:xfrm>
            <a:off x="6120347" y="1635646"/>
            <a:ext cx="648072" cy="648072"/>
          </a:xfrm>
          <a:prstGeom prst="star5">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2" name="5-puntige ster 11">
            <a:extLst>
              <a:ext uri="{FF2B5EF4-FFF2-40B4-BE49-F238E27FC236}">
                <a16:creationId xmlns:a16="http://schemas.microsoft.com/office/drawing/2014/main" id="{2B3B3CE2-0E71-054C-A2E1-560BC91F8897}"/>
              </a:ext>
            </a:extLst>
          </p:cNvPr>
          <p:cNvSpPr/>
          <p:nvPr/>
        </p:nvSpPr>
        <p:spPr>
          <a:xfrm>
            <a:off x="6949038" y="1635646"/>
            <a:ext cx="648072" cy="648072"/>
          </a:xfrm>
          <a:prstGeom prst="star5">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 name="5-puntige ster 12">
            <a:extLst>
              <a:ext uri="{FF2B5EF4-FFF2-40B4-BE49-F238E27FC236}">
                <a16:creationId xmlns:a16="http://schemas.microsoft.com/office/drawing/2014/main" id="{6C92263E-D6D4-E545-9A70-1D0403CBA18F}"/>
              </a:ext>
            </a:extLst>
          </p:cNvPr>
          <p:cNvSpPr/>
          <p:nvPr/>
        </p:nvSpPr>
        <p:spPr>
          <a:xfrm>
            <a:off x="5292080" y="3219822"/>
            <a:ext cx="648072" cy="648072"/>
          </a:xfrm>
          <a:prstGeom prst="star5">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5-puntige ster 13">
            <a:extLst>
              <a:ext uri="{FF2B5EF4-FFF2-40B4-BE49-F238E27FC236}">
                <a16:creationId xmlns:a16="http://schemas.microsoft.com/office/drawing/2014/main" id="{CBE90711-73B2-914E-8E46-28A19969B8EB}"/>
              </a:ext>
            </a:extLst>
          </p:cNvPr>
          <p:cNvSpPr/>
          <p:nvPr/>
        </p:nvSpPr>
        <p:spPr>
          <a:xfrm>
            <a:off x="6137019" y="3219822"/>
            <a:ext cx="648072" cy="648072"/>
          </a:xfrm>
          <a:prstGeom prst="star5">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 name="5-puntige ster 14">
            <a:extLst>
              <a:ext uri="{FF2B5EF4-FFF2-40B4-BE49-F238E27FC236}">
                <a16:creationId xmlns:a16="http://schemas.microsoft.com/office/drawing/2014/main" id="{A048A0F2-8353-8442-8F33-48789EBDCC8E}"/>
              </a:ext>
            </a:extLst>
          </p:cNvPr>
          <p:cNvSpPr/>
          <p:nvPr/>
        </p:nvSpPr>
        <p:spPr>
          <a:xfrm>
            <a:off x="6949462" y="3219822"/>
            <a:ext cx="648072" cy="648072"/>
          </a:xfrm>
          <a:prstGeom prst="star5">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 name="5-puntige ster 15">
            <a:extLst>
              <a:ext uri="{FF2B5EF4-FFF2-40B4-BE49-F238E27FC236}">
                <a16:creationId xmlns:a16="http://schemas.microsoft.com/office/drawing/2014/main" id="{5AE7AC45-CAFE-0440-9D58-897BF7BE6AEF}"/>
              </a:ext>
            </a:extLst>
          </p:cNvPr>
          <p:cNvSpPr/>
          <p:nvPr/>
        </p:nvSpPr>
        <p:spPr>
          <a:xfrm>
            <a:off x="7740951" y="3219822"/>
            <a:ext cx="648072" cy="648072"/>
          </a:xfrm>
          <a:prstGeom prst="star5">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Rechthoek 2">
            <a:extLst>
              <a:ext uri="{FF2B5EF4-FFF2-40B4-BE49-F238E27FC236}">
                <a16:creationId xmlns:a16="http://schemas.microsoft.com/office/drawing/2014/main" id="{099213F7-BD5C-9A43-9A66-3100B73AF01D}"/>
              </a:ext>
            </a:extLst>
          </p:cNvPr>
          <p:cNvSpPr/>
          <p:nvPr/>
        </p:nvSpPr>
        <p:spPr>
          <a:xfrm>
            <a:off x="914284" y="1696230"/>
            <a:ext cx="561372" cy="830997"/>
          </a:xfrm>
          <a:prstGeom prst="rect">
            <a:avLst/>
          </a:prstGeom>
          <a:noFill/>
        </p:spPr>
        <p:txBody>
          <a:bodyPr wrap="none" lIns="91440" tIns="45720" rIns="91440" bIns="45720">
            <a:spAutoFit/>
          </a:bodyPr>
          <a:lstStyle/>
          <a:p>
            <a:pPr algn="ctr"/>
            <a:r>
              <a:rPr lang="nl-NL" sz="4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F</a:t>
            </a:r>
          </a:p>
        </p:txBody>
      </p:sp>
      <p:sp>
        <p:nvSpPr>
          <p:cNvPr id="17" name="Rechthoek 16">
            <a:extLst>
              <a:ext uri="{FF2B5EF4-FFF2-40B4-BE49-F238E27FC236}">
                <a16:creationId xmlns:a16="http://schemas.microsoft.com/office/drawing/2014/main" id="{171DC444-DCAC-F84E-9AA0-13A6C707C34A}"/>
              </a:ext>
            </a:extLst>
          </p:cNvPr>
          <p:cNvSpPr/>
          <p:nvPr/>
        </p:nvSpPr>
        <p:spPr>
          <a:xfrm>
            <a:off x="914284" y="3251028"/>
            <a:ext cx="561372" cy="830997"/>
          </a:xfrm>
          <a:prstGeom prst="rect">
            <a:avLst/>
          </a:prstGeom>
          <a:noFill/>
        </p:spPr>
        <p:txBody>
          <a:bodyPr wrap="none" lIns="91440" tIns="45720" rIns="91440" bIns="45720">
            <a:spAutoFit/>
          </a:bodyPr>
          <a:lstStyle/>
          <a:p>
            <a:pPr algn="ctr"/>
            <a:r>
              <a:rPr lang="nl-NL" sz="4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F</a:t>
            </a:r>
          </a:p>
        </p:txBody>
      </p:sp>
      <p:sp>
        <p:nvSpPr>
          <p:cNvPr id="18" name="Rechthoek 17">
            <a:extLst>
              <a:ext uri="{FF2B5EF4-FFF2-40B4-BE49-F238E27FC236}">
                <a16:creationId xmlns:a16="http://schemas.microsoft.com/office/drawing/2014/main" id="{097EDAD9-CD14-924B-BAA7-094714010177}"/>
              </a:ext>
            </a:extLst>
          </p:cNvPr>
          <p:cNvSpPr/>
          <p:nvPr/>
        </p:nvSpPr>
        <p:spPr>
          <a:xfrm>
            <a:off x="4644008" y="1687576"/>
            <a:ext cx="561372" cy="830997"/>
          </a:xfrm>
          <a:prstGeom prst="rect">
            <a:avLst/>
          </a:prstGeom>
          <a:noFill/>
        </p:spPr>
        <p:txBody>
          <a:bodyPr wrap="none" lIns="91440" tIns="45720" rIns="91440" bIns="45720">
            <a:spAutoFit/>
          </a:bodyPr>
          <a:lstStyle/>
          <a:p>
            <a:pPr algn="ctr"/>
            <a:r>
              <a:rPr lang="nl-NL" sz="4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F</a:t>
            </a:r>
          </a:p>
        </p:txBody>
      </p:sp>
      <p:sp>
        <p:nvSpPr>
          <p:cNvPr id="19" name="Rechthoek 18">
            <a:extLst>
              <a:ext uri="{FF2B5EF4-FFF2-40B4-BE49-F238E27FC236}">
                <a16:creationId xmlns:a16="http://schemas.microsoft.com/office/drawing/2014/main" id="{CF04AA36-6042-7344-AB31-EDA4864D2AF6}"/>
              </a:ext>
            </a:extLst>
          </p:cNvPr>
          <p:cNvSpPr/>
          <p:nvPr/>
        </p:nvSpPr>
        <p:spPr>
          <a:xfrm>
            <a:off x="4644008" y="3252921"/>
            <a:ext cx="561372" cy="830997"/>
          </a:xfrm>
          <a:prstGeom prst="rect">
            <a:avLst/>
          </a:prstGeom>
          <a:noFill/>
        </p:spPr>
        <p:txBody>
          <a:bodyPr wrap="none" lIns="91440" tIns="45720" rIns="91440" bIns="45720">
            <a:spAutoFit/>
          </a:bodyPr>
          <a:lstStyle/>
          <a:p>
            <a:pPr algn="ctr"/>
            <a:r>
              <a:rPr lang="nl-NL" sz="4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F</a:t>
            </a:r>
          </a:p>
        </p:txBody>
      </p:sp>
    </p:spTree>
    <p:extLst>
      <p:ext uri="{BB962C8B-B14F-4D97-AF65-F5344CB8AC3E}">
        <p14:creationId xmlns:p14="http://schemas.microsoft.com/office/powerpoint/2010/main" val="4108789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8" name="Titel 6"/>
          <p:cNvSpPr>
            <a:spLocks noGrp="1"/>
          </p:cNvSpPr>
          <p:nvPr>
            <p:ph type="title"/>
          </p:nvPr>
        </p:nvSpPr>
        <p:spPr>
          <a:xfrm>
            <a:off x="899592" y="483518"/>
            <a:ext cx="7920880" cy="3723878"/>
          </a:xfrm>
        </p:spPr>
        <p:txBody>
          <a:bodyPr>
            <a:normAutofit/>
          </a:bodyPr>
          <a:lstStyle/>
          <a:p>
            <a:r>
              <a:rPr lang="nl-NL" sz="3600" b="1" dirty="0">
                <a:solidFill>
                  <a:srgbClr val="00009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VRAAG </a:t>
            </a:r>
            <a:r>
              <a:rPr lang="nl-NL" sz="3600" b="1" dirty="0" smtClean="0">
                <a:solidFill>
                  <a:srgbClr val="00009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nl-NL" sz="3200" dirty="0">
                <a:latin typeface="Arial" panose="020B0604020202020204" pitchFamily="34" charset="0"/>
                <a:cs typeface="Arial" panose="020B0604020202020204" pitchFamily="34" charset="0"/>
              </a:rPr>
              <a:t/>
            </a:r>
            <a:br>
              <a:rPr lang="nl-NL" sz="3200" dirty="0">
                <a:latin typeface="Arial" panose="020B0604020202020204" pitchFamily="34" charset="0"/>
                <a:cs typeface="Arial" panose="020B0604020202020204" pitchFamily="34" charset="0"/>
              </a:rPr>
            </a:br>
            <a:r>
              <a:rPr lang="nl-NL" sz="3200" dirty="0">
                <a:latin typeface="Arial" panose="020B0604020202020204" pitchFamily="34" charset="0"/>
                <a:cs typeface="Arial" panose="020B0604020202020204" pitchFamily="34" charset="0"/>
              </a:rPr>
              <a:t/>
            </a:r>
            <a:br>
              <a:rPr lang="nl-NL" sz="3200" dirty="0">
                <a:latin typeface="Arial" panose="020B0604020202020204" pitchFamily="34" charset="0"/>
                <a:cs typeface="Arial" panose="020B0604020202020204" pitchFamily="34" charset="0"/>
              </a:rPr>
            </a:br>
            <a:r>
              <a:rPr lang="nl-NL" sz="2800" dirty="0" smtClean="0">
                <a:latin typeface="Arial" panose="020B0604020202020204" pitchFamily="34" charset="0"/>
                <a:cs typeface="Arial" panose="020B0604020202020204" pitchFamily="34" charset="0"/>
              </a:rPr>
              <a:t>Welk vuurwerk mag worden afgestoken tijdens oud en nieuw dit jaar?</a:t>
            </a:r>
            <a:br>
              <a:rPr lang="nl-NL" sz="2800" dirty="0" smtClean="0">
                <a:latin typeface="Arial" panose="020B0604020202020204" pitchFamily="34" charset="0"/>
                <a:cs typeface="Arial" panose="020B0604020202020204" pitchFamily="34" charset="0"/>
              </a:rPr>
            </a:br>
            <a:r>
              <a:rPr lang="nl-NL" sz="2800" dirty="0">
                <a:latin typeface="Arial" panose="020B0604020202020204" pitchFamily="34" charset="0"/>
                <a:cs typeface="Arial" panose="020B0604020202020204" pitchFamily="34" charset="0"/>
              </a:rPr>
              <a:t/>
            </a:r>
            <a:br>
              <a:rPr lang="nl-NL" sz="2800" dirty="0">
                <a:latin typeface="Arial" panose="020B0604020202020204" pitchFamily="34" charset="0"/>
                <a:cs typeface="Arial" panose="020B0604020202020204" pitchFamily="34" charset="0"/>
              </a:rPr>
            </a:br>
            <a:r>
              <a:rPr lang="nl-NL" sz="2800" dirty="0" smtClean="0">
                <a:latin typeface="Arial" panose="020B0604020202020204" pitchFamily="34" charset="0"/>
                <a:cs typeface="Arial" panose="020B0604020202020204" pitchFamily="34" charset="0"/>
              </a:rPr>
              <a:t>A</a:t>
            </a:r>
            <a:r>
              <a:rPr lang="nl-NL" sz="2800" dirty="0">
                <a:latin typeface="Arial" panose="020B0604020202020204" pitchFamily="34" charset="0"/>
                <a:cs typeface="Arial" panose="020B0604020202020204" pitchFamily="34" charset="0"/>
              </a:rPr>
              <a:t>: </a:t>
            </a:r>
            <a:r>
              <a:rPr lang="nl-NL" sz="2800" dirty="0" smtClean="0">
                <a:latin typeface="Arial" panose="020B0604020202020204" pitchFamily="34" charset="0"/>
                <a:cs typeface="Arial" panose="020B0604020202020204" pitchFamily="34" charset="0"/>
              </a:rPr>
              <a:t>geen enkel vuurwerk</a:t>
            </a:r>
            <a:r>
              <a:rPr lang="nl-NL" sz="2800" dirty="0">
                <a:latin typeface="Arial" panose="020B0604020202020204" pitchFamily="34" charset="0"/>
                <a:cs typeface="Arial" panose="020B0604020202020204" pitchFamily="34" charset="0"/>
              </a:rPr>
              <a:t/>
            </a:r>
            <a:br>
              <a:rPr lang="nl-NL" sz="2800" dirty="0">
                <a:latin typeface="Arial" panose="020B0604020202020204" pitchFamily="34" charset="0"/>
                <a:cs typeface="Arial" panose="020B0604020202020204" pitchFamily="34" charset="0"/>
              </a:rPr>
            </a:br>
            <a:r>
              <a:rPr lang="nl-NL" sz="2800" dirty="0">
                <a:latin typeface="Arial" panose="020B0604020202020204" pitchFamily="34" charset="0"/>
                <a:cs typeface="Arial" panose="020B0604020202020204" pitchFamily="34" charset="0"/>
              </a:rPr>
              <a:t>B: </a:t>
            </a:r>
            <a:r>
              <a:rPr lang="nl-NL" sz="2800" dirty="0" smtClean="0">
                <a:latin typeface="Arial" panose="020B0604020202020204" pitchFamily="34" charset="0"/>
                <a:cs typeface="Arial" panose="020B0604020202020204" pitchFamily="34" charset="0"/>
              </a:rPr>
              <a:t>alleen F1- en F2-vuurwerk</a:t>
            </a:r>
            <a:r>
              <a:rPr lang="nl-NL" sz="2800" dirty="0">
                <a:latin typeface="Arial" panose="020B0604020202020204" pitchFamily="34" charset="0"/>
                <a:cs typeface="Arial" panose="020B0604020202020204" pitchFamily="34" charset="0"/>
              </a:rPr>
              <a:t/>
            </a:r>
            <a:br>
              <a:rPr lang="nl-NL" sz="2800" dirty="0">
                <a:latin typeface="Arial" panose="020B0604020202020204" pitchFamily="34" charset="0"/>
                <a:cs typeface="Arial" panose="020B0604020202020204" pitchFamily="34" charset="0"/>
              </a:rPr>
            </a:br>
            <a:r>
              <a:rPr lang="nl-NL" sz="2800" dirty="0">
                <a:latin typeface="Arial" panose="020B0604020202020204" pitchFamily="34" charset="0"/>
                <a:cs typeface="Arial" panose="020B0604020202020204" pitchFamily="34" charset="0"/>
              </a:rPr>
              <a:t>C: alleen </a:t>
            </a:r>
            <a:r>
              <a:rPr lang="nl-NL" sz="2800" dirty="0" smtClean="0">
                <a:latin typeface="Arial" panose="020B0604020202020204" pitchFamily="34" charset="0"/>
                <a:cs typeface="Arial" panose="020B0604020202020204" pitchFamily="34" charset="0"/>
              </a:rPr>
              <a:t>F1-vuurwerk</a:t>
            </a:r>
            <a:r>
              <a:rPr lang="nl-NL" sz="3200" b="1" dirty="0">
                <a:latin typeface="Arial" panose="020B0604020202020204" pitchFamily="34" charset="0"/>
                <a:cs typeface="Arial" panose="020B0604020202020204" pitchFamily="34" charset="0"/>
              </a:rPr>
              <a:t/>
            </a:r>
            <a:br>
              <a:rPr lang="nl-NL" sz="3200" b="1" dirty="0">
                <a:latin typeface="Arial" panose="020B0604020202020204" pitchFamily="34" charset="0"/>
                <a:cs typeface="Arial" panose="020B0604020202020204" pitchFamily="34" charset="0"/>
              </a:rPr>
            </a:br>
            <a:endParaRPr lang="nl-NL"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8744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8" name="Titel 6"/>
          <p:cNvSpPr>
            <a:spLocks noGrp="1"/>
          </p:cNvSpPr>
          <p:nvPr>
            <p:ph type="title"/>
          </p:nvPr>
        </p:nvSpPr>
        <p:spPr>
          <a:xfrm>
            <a:off x="899592" y="483518"/>
            <a:ext cx="7992888" cy="3723878"/>
          </a:xfrm>
        </p:spPr>
        <p:txBody>
          <a:bodyPr>
            <a:normAutofit/>
          </a:bodyPr>
          <a:lstStyle/>
          <a:p>
            <a:r>
              <a:rPr lang="nl-NL" sz="3600" b="1" dirty="0">
                <a:solidFill>
                  <a:srgbClr val="00009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VRAAG </a:t>
            </a:r>
            <a:r>
              <a:rPr lang="nl-NL" sz="3600" b="1" dirty="0" smtClean="0">
                <a:solidFill>
                  <a:srgbClr val="00009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nl-NL" sz="3200" dirty="0">
                <a:latin typeface="Arial" panose="020B0604020202020204" pitchFamily="34" charset="0"/>
                <a:cs typeface="Arial" panose="020B0604020202020204" pitchFamily="34" charset="0"/>
              </a:rPr>
              <a:t/>
            </a:r>
            <a:br>
              <a:rPr lang="nl-NL" sz="3200" dirty="0">
                <a:latin typeface="Arial" panose="020B0604020202020204" pitchFamily="34" charset="0"/>
                <a:cs typeface="Arial" panose="020B0604020202020204" pitchFamily="34" charset="0"/>
              </a:rPr>
            </a:br>
            <a:r>
              <a:rPr lang="nl-NL" sz="3200" dirty="0">
                <a:latin typeface="Arial" panose="020B0604020202020204" pitchFamily="34" charset="0"/>
                <a:cs typeface="Arial" panose="020B0604020202020204" pitchFamily="34" charset="0"/>
              </a:rPr>
              <a:t/>
            </a:r>
            <a:br>
              <a:rPr lang="nl-NL" sz="3200" dirty="0">
                <a:latin typeface="Arial" panose="020B0604020202020204" pitchFamily="34" charset="0"/>
                <a:cs typeface="Arial" panose="020B0604020202020204" pitchFamily="34" charset="0"/>
              </a:rPr>
            </a:br>
            <a:r>
              <a:rPr lang="nl-NL" sz="2800" dirty="0" smtClean="0">
                <a:latin typeface="Arial" panose="020B0604020202020204" pitchFamily="34" charset="0"/>
                <a:cs typeface="Arial" panose="020B0604020202020204" pitchFamily="34" charset="0"/>
              </a:rPr>
              <a:t>Welk vuurwerk mag worden afgestoken tijdens oud en nieuw dit jaar?</a:t>
            </a:r>
            <a:br>
              <a:rPr lang="nl-NL" sz="2800" dirty="0" smtClean="0">
                <a:latin typeface="Arial" panose="020B0604020202020204" pitchFamily="34" charset="0"/>
                <a:cs typeface="Arial" panose="020B0604020202020204" pitchFamily="34" charset="0"/>
              </a:rPr>
            </a:br>
            <a:r>
              <a:rPr lang="nl-NL" sz="2800" dirty="0">
                <a:latin typeface="Arial" panose="020B0604020202020204" pitchFamily="34" charset="0"/>
                <a:cs typeface="Arial" panose="020B0604020202020204" pitchFamily="34" charset="0"/>
              </a:rPr>
              <a:t/>
            </a:r>
            <a:br>
              <a:rPr lang="nl-NL" sz="2800" dirty="0">
                <a:latin typeface="Arial" panose="020B0604020202020204" pitchFamily="34" charset="0"/>
                <a:cs typeface="Arial" panose="020B0604020202020204" pitchFamily="34" charset="0"/>
              </a:rPr>
            </a:br>
            <a:r>
              <a:rPr lang="nl-NL" sz="2800" dirty="0" smtClean="0">
                <a:latin typeface="Arial" panose="020B0604020202020204" pitchFamily="34" charset="0"/>
                <a:cs typeface="Arial" panose="020B0604020202020204" pitchFamily="34" charset="0"/>
              </a:rPr>
              <a:t>A</a:t>
            </a:r>
            <a:r>
              <a:rPr lang="nl-NL" sz="2800" dirty="0">
                <a:latin typeface="Arial" panose="020B0604020202020204" pitchFamily="34" charset="0"/>
                <a:cs typeface="Arial" panose="020B0604020202020204" pitchFamily="34" charset="0"/>
              </a:rPr>
              <a:t>: </a:t>
            </a:r>
            <a:r>
              <a:rPr lang="nl-NL" sz="2800" dirty="0" smtClean="0">
                <a:latin typeface="Arial" panose="020B0604020202020204" pitchFamily="34" charset="0"/>
                <a:cs typeface="Arial" panose="020B0604020202020204" pitchFamily="34" charset="0"/>
              </a:rPr>
              <a:t>geen enkel vuurwerk</a:t>
            </a:r>
            <a:r>
              <a:rPr lang="nl-NL" sz="2800" dirty="0">
                <a:latin typeface="Arial" panose="020B0604020202020204" pitchFamily="34" charset="0"/>
                <a:cs typeface="Arial" panose="020B0604020202020204" pitchFamily="34" charset="0"/>
              </a:rPr>
              <a:t/>
            </a:r>
            <a:br>
              <a:rPr lang="nl-NL" sz="2800" dirty="0">
                <a:latin typeface="Arial" panose="020B0604020202020204" pitchFamily="34" charset="0"/>
                <a:cs typeface="Arial" panose="020B0604020202020204" pitchFamily="34" charset="0"/>
              </a:rPr>
            </a:br>
            <a:r>
              <a:rPr lang="nl-NL" sz="2800" dirty="0">
                <a:latin typeface="Arial" panose="020B0604020202020204" pitchFamily="34" charset="0"/>
                <a:cs typeface="Arial" panose="020B0604020202020204" pitchFamily="34" charset="0"/>
              </a:rPr>
              <a:t>B: </a:t>
            </a:r>
            <a:r>
              <a:rPr lang="nl-NL" sz="2800" dirty="0" smtClean="0">
                <a:latin typeface="Arial" panose="020B0604020202020204" pitchFamily="34" charset="0"/>
                <a:cs typeface="Arial" panose="020B0604020202020204" pitchFamily="34" charset="0"/>
              </a:rPr>
              <a:t>alleen F1- en F2-vuurwerk</a:t>
            </a:r>
            <a:r>
              <a:rPr lang="nl-NL" sz="2800" dirty="0">
                <a:latin typeface="Arial" panose="020B0604020202020204" pitchFamily="34" charset="0"/>
                <a:cs typeface="Arial" panose="020B0604020202020204" pitchFamily="34" charset="0"/>
              </a:rPr>
              <a:t/>
            </a:r>
            <a:br>
              <a:rPr lang="nl-NL" sz="2800" dirty="0">
                <a:latin typeface="Arial" panose="020B0604020202020204" pitchFamily="34" charset="0"/>
                <a:cs typeface="Arial" panose="020B0604020202020204" pitchFamily="34" charset="0"/>
              </a:rPr>
            </a:br>
            <a:r>
              <a:rPr lang="nl-NL" sz="2800" b="1" dirty="0">
                <a:latin typeface="Arial" panose="020B0604020202020204" pitchFamily="34" charset="0"/>
                <a:cs typeface="Arial" panose="020B0604020202020204" pitchFamily="34" charset="0"/>
              </a:rPr>
              <a:t>C: alleen </a:t>
            </a:r>
            <a:r>
              <a:rPr lang="nl-NL" sz="2800" b="1" dirty="0" smtClean="0">
                <a:latin typeface="Arial" panose="020B0604020202020204" pitchFamily="34" charset="0"/>
                <a:cs typeface="Arial" panose="020B0604020202020204" pitchFamily="34" charset="0"/>
              </a:rPr>
              <a:t>F1-vuurwerk</a:t>
            </a:r>
            <a:r>
              <a:rPr lang="nl-NL" sz="3200" b="1" dirty="0">
                <a:latin typeface="Arial" panose="020B0604020202020204" pitchFamily="34" charset="0"/>
                <a:cs typeface="Arial" panose="020B0604020202020204" pitchFamily="34" charset="0"/>
              </a:rPr>
              <a:t/>
            </a:r>
            <a:br>
              <a:rPr lang="nl-NL" sz="3200" b="1" dirty="0">
                <a:latin typeface="Arial" panose="020B0604020202020204" pitchFamily="34" charset="0"/>
                <a:cs typeface="Arial" panose="020B0604020202020204" pitchFamily="34" charset="0"/>
              </a:rPr>
            </a:br>
            <a:endParaRPr lang="nl-NL"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148909"/>
      </p:ext>
    </p:extLst>
  </p:cSld>
  <p:clrMapOvr>
    <a:masterClrMapping/>
  </p:clrMapOvr>
</p:sld>
</file>

<file path=ppt/theme/theme1.xml><?xml version="1.0" encoding="utf-8"?>
<a:theme xmlns:a="http://schemas.openxmlformats.org/drawingml/2006/main" name="Oogziekenhuis template 16-9_Arial (voor gebruik op externe computers)">
  <a:themeElements>
    <a:clrScheme name="Oogziekenhuis template_w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ogziekenhuis template_wit">
      <a:majorFont>
        <a:latin typeface="Kontrapunkt"/>
        <a:ea typeface=""/>
        <a:cs typeface=""/>
      </a:majorFont>
      <a:minorFont>
        <a:latin typeface="Kontrapunkt"/>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ogziekenhuis template_w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ogziekenhuis template_wi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ogziekenhuis template_wi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ogziekenhuis template_wi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ogziekenhuis template_wi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ogziekenhuis template_wi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ogziekenhuis template_wi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ogziekenhuis template_wi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ogziekenhuis template_wi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ogziekenhuis template_wi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ogziekenhuis template_wi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ogziekenhuis template_wi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Z_basis voor niet-tekst slides">
  <a:themeElements>
    <a:clrScheme name="OZ_basis voor niet-tekst slid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Z_basis voor niet-tekst slides">
      <a:majorFont>
        <a:latin typeface="Kontrapunkt"/>
        <a:ea typeface=""/>
        <a:cs typeface=""/>
      </a:majorFont>
      <a:minorFont>
        <a:latin typeface="MetaPro-Book"/>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Z_basis voor niet-tekst slid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Z_basis voor niet-tekst slid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Z_basis voor niet-tekst slid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Z_basis voor niet-tekst slid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Z_basis voor niet-tekst slid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Z_basis voor niet-tekst slid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Z_basis voor niet-tekst slid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Z_basis voor niet-tekst 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Z_basis voor niet-tekst slid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Z_basis voor niet-tekst slid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Z_basis voor niet-tekst slid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Z_basis voor niet-tekst slid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Z_Afsluitende dia">
  <a:themeElements>
    <a:clrScheme name="OZ_Afsluitende di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Z_Afsluitende dia">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Z_Afsluitende di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Z_Afsluitende di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Z_Afsluitende di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Z_Afsluitende di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Z_Afsluitende di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Z_Afsluitende di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Z_Afsluitende di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Z_Afsluitende di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Z_Afsluitende di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Z_Afsluitende di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Z_Afsluitende di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Z_Afsluitende di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1540</TotalTime>
  <Words>1522</Words>
  <Application>Microsoft Office PowerPoint</Application>
  <PresentationFormat>Diavoorstelling (16:9)</PresentationFormat>
  <Paragraphs>112</Paragraphs>
  <Slides>21</Slides>
  <Notes>21</Notes>
  <HiddenSlides>0</HiddenSlides>
  <MMClips>0</MMClips>
  <ScaleCrop>false</ScaleCrop>
  <HeadingPairs>
    <vt:vector size="6" baseType="variant">
      <vt:variant>
        <vt:lpstr>Gebruikte lettertypen</vt:lpstr>
      </vt:variant>
      <vt:variant>
        <vt:i4>7</vt:i4>
      </vt:variant>
      <vt:variant>
        <vt:lpstr>Thema</vt:lpstr>
      </vt:variant>
      <vt:variant>
        <vt:i4>4</vt:i4>
      </vt:variant>
      <vt:variant>
        <vt:lpstr>Diatitels</vt:lpstr>
      </vt:variant>
      <vt:variant>
        <vt:i4>21</vt:i4>
      </vt:variant>
    </vt:vector>
  </HeadingPairs>
  <TitlesOfParts>
    <vt:vector size="32" baseType="lpstr">
      <vt:lpstr>Arial</vt:lpstr>
      <vt:lpstr>Calibri</vt:lpstr>
      <vt:lpstr>Calibri Light</vt:lpstr>
      <vt:lpstr>Courier New</vt:lpstr>
      <vt:lpstr>Kontrapunkt</vt:lpstr>
      <vt:lpstr>MetaPro-Bold</vt:lpstr>
      <vt:lpstr>MetaPro-Book</vt:lpstr>
      <vt:lpstr>Oogziekenhuis template 16-9_Arial (voor gebruik op externe computers)</vt:lpstr>
      <vt:lpstr>OZ_basis voor niet-tekst slides</vt:lpstr>
      <vt:lpstr>OZ_Afsluitende dia</vt:lpstr>
      <vt:lpstr>Kantoorthema</vt:lpstr>
      <vt:lpstr>Vuurwerk</vt:lpstr>
      <vt:lpstr>Waar komt vuurwerk vandaan?</vt:lpstr>
      <vt:lpstr>Vuurwerk in Nederland</vt:lpstr>
      <vt:lpstr>VRAAG 1  Hoeveel mensen staken de afgelopen jaren vuurwerk af in Nederland?  A: 3 op de 10 mensen in Nederland stak vuurwerk af B: de helft van de Nederlanders stak vuurwerk af C: 1 op de 10 mensen in Nederland stak vuurwerk af </vt:lpstr>
      <vt:lpstr>VRAAG 1  Hoeveel mensen staken de afgelopen jaren vuurwerk  af in Nederland?  A: 3 op de 10 mensen in Nederland stak vuurwerk af B: de helft van de Nederlanders stak vuurwerk af C: 1 op de 10 mensen in Nederland stak vuurwerk af </vt:lpstr>
      <vt:lpstr>Wat is vuurwerk?</vt:lpstr>
      <vt:lpstr>Verschillende soorten vuurwerk</vt:lpstr>
      <vt:lpstr>VRAAG 2  Welk vuurwerk mag worden afgestoken tijdens oud en nieuw dit jaar?  A: geen enkel vuurwerk B: alleen F1- en F2-vuurwerk C: alleen F1-vuurwerk </vt:lpstr>
      <vt:lpstr>VRAAG 2  Welk vuurwerk mag worden afgestoken tijdens oud en nieuw dit jaar?  A: geen enkel vuurwerk B: alleen F1- en F2-vuurwerk C: alleen F1-vuurwerk </vt:lpstr>
      <vt:lpstr>Verschillende soorten vuurwerk</vt:lpstr>
      <vt:lpstr>VRAAG 3  Welke afstand moet je minimaal nemen om naar vuurwerk te kijken (geldt ook voor F1-vuurwerk)?  A: 1 meter B: 2 meter C: 6 meter </vt:lpstr>
      <vt:lpstr>VRAAG 3  Welke afstand moet je minimaal nemen om naar vuurwerk te kijken (geldt ook voor F1-vuurwerk)?  A: 1 meter B: 2 meter C: 6 meter </vt:lpstr>
      <vt:lpstr>PowerPoint-presentatie</vt:lpstr>
      <vt:lpstr>Waarom zijn je ogen zo belangrijk?</vt:lpstr>
      <vt:lpstr>Beroepen waarbij zicht erg belangrijk is</vt:lpstr>
      <vt:lpstr>PowerPoint-presentatie</vt:lpstr>
      <vt:lpstr>Is carbidschieten wél veilig?</vt:lpstr>
      <vt:lpstr>Wat moet je doen als er toch vuurwerk in iemands oog komt?</vt:lpstr>
      <vt:lpstr>PowerPoint-presentatie</vt:lpstr>
      <vt:lpstr>Ervaringsverhaal</vt:lpstr>
      <vt:lpstr>PowerPoint-presentatie</vt:lpstr>
    </vt:vector>
  </TitlesOfParts>
  <Company>Het Oogziekenhuis Rotterdam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presentatie</dc:title>
  <dc:creator>Robert Spiering</dc:creator>
  <cp:lastModifiedBy>Kirsten Van Vliet</cp:lastModifiedBy>
  <cp:revision>109</cp:revision>
  <dcterms:created xsi:type="dcterms:W3CDTF">2019-11-05T11:32:12Z</dcterms:created>
  <dcterms:modified xsi:type="dcterms:W3CDTF">2020-11-26T14:37:29Z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jabloonVersieDatum">
    <vt:filetime>2008-07-14T22:00:00Z</vt:filetime>
  </property>
</Properties>
</file>