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60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341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3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88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34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08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92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00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21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3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56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AE26-5F01-42D8-885F-060B5D7D65E2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8527C-1858-4D15-BF9F-068F50508C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0Oi-ROM59w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914"/>
            <a:ext cx="9180512" cy="52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3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47682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3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" y="43877"/>
            <a:ext cx="9127848" cy="50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41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52458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26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63298"/>
            <a:ext cx="9108504" cy="50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38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" y="51470"/>
            <a:ext cx="9124965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00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" y="51470"/>
            <a:ext cx="9124966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14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99"/>
            <a:ext cx="9144000" cy="512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07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7" y="-1206"/>
            <a:ext cx="9208538" cy="514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6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9" y="0"/>
            <a:ext cx="9217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650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"/>
            <a:ext cx="9209611" cy="513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91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/>
          <a:stretch/>
        </p:blipFill>
        <p:spPr bwMode="auto">
          <a:xfrm>
            <a:off x="1" y="29766"/>
            <a:ext cx="9144000" cy="51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33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" y="0"/>
            <a:ext cx="92232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142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3" y="-2865"/>
            <a:ext cx="9225876" cy="51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36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2" y="5894"/>
            <a:ext cx="9202858" cy="513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60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" y="0"/>
            <a:ext cx="92242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23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55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87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5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497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" y="0"/>
            <a:ext cx="9250010" cy="515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89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" y="3913"/>
            <a:ext cx="9224020" cy="512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195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91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3" y="0"/>
            <a:ext cx="923767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538"/>
            <a:ext cx="9145016" cy="51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33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21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95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5" y="0"/>
            <a:ext cx="92376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846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587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013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" y="0"/>
            <a:ext cx="927656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190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4"/>
            <a:ext cx="9232376" cy="51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99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32"/>
            <a:ext cx="9226757" cy="513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10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https://youtu.be/0Oi-ROM59wo</a:t>
            </a:r>
            <a:endParaRPr lang="nl-NL" dirty="0"/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9" y="51470"/>
            <a:ext cx="9174074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28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70"/>
            <a:ext cx="9144011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133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70"/>
            <a:ext cx="9154819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030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3678"/>
            <a:ext cx="5289550" cy="29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16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51344"/>
            <a:ext cx="9108504" cy="509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099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9874"/>
            <a:ext cx="9117886" cy="506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847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510"/>
            <a:ext cx="8169870" cy="455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20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790"/>
            <a:ext cx="9144001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723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80"/>
            <a:ext cx="9145729" cy="511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97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50024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114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195486"/>
            <a:ext cx="145161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46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70"/>
            <a:ext cx="9139235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634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444605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9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70"/>
            <a:ext cx="9170449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701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2621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10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24"/>
            <a:ext cx="9139408" cy="511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56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2372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500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30948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531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96"/>
            <a:ext cx="9144000" cy="507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71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4454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525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52459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384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40"/>
            <a:ext cx="9159805" cy="50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0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35702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80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" y="51470"/>
            <a:ext cx="9152460" cy="509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41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36934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4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/>
          <a:stretch/>
        </p:blipFill>
        <p:spPr bwMode="auto">
          <a:xfrm>
            <a:off x="71336" y="68527"/>
            <a:ext cx="9072486" cy="50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46461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3970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</Words>
  <Application>Microsoft Office PowerPoint</Application>
  <PresentationFormat>Diavoorstelling (16:9)</PresentationFormat>
  <Paragraphs>2</Paragraphs>
  <Slides>56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5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Oogziekenhuis Rotterdam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Mariska van der Gaag</dc:creator>
  <cp:lastModifiedBy>Mariska van der Gaag</cp:lastModifiedBy>
  <cp:revision>11</cp:revision>
  <dcterms:created xsi:type="dcterms:W3CDTF">2018-07-03T10:20:28Z</dcterms:created>
  <dcterms:modified xsi:type="dcterms:W3CDTF">2018-12-27T11:01:36Z</dcterms:modified>
</cp:coreProperties>
</file>