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6" r:id="rId31"/>
    <p:sldId id="287" r:id="rId32"/>
    <p:sldId id="284" r:id="rId33"/>
    <p:sldId id="288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5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709C-E792-4C96-BA6E-0093CFDC6C98}" type="datetimeFigureOut">
              <a:rPr lang="nl-NL" smtClean="0"/>
              <a:t>27-12-2018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0B111-ED8D-4758-95A4-536C776D9E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7327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709C-E792-4C96-BA6E-0093CFDC6C98}" type="datetimeFigureOut">
              <a:rPr lang="nl-NL" smtClean="0"/>
              <a:t>27-12-2018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0B111-ED8D-4758-95A4-536C776D9E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7669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709C-E792-4C96-BA6E-0093CFDC6C98}" type="datetimeFigureOut">
              <a:rPr lang="nl-NL" smtClean="0"/>
              <a:t>27-12-2018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0B111-ED8D-4758-95A4-536C776D9E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8047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709C-E792-4C96-BA6E-0093CFDC6C98}" type="datetimeFigureOut">
              <a:rPr lang="nl-NL" smtClean="0"/>
              <a:t>27-12-2018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0B111-ED8D-4758-95A4-536C776D9E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7079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709C-E792-4C96-BA6E-0093CFDC6C98}" type="datetimeFigureOut">
              <a:rPr lang="nl-NL" smtClean="0"/>
              <a:t>27-12-2018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0B111-ED8D-4758-95A4-536C776D9E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1154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709C-E792-4C96-BA6E-0093CFDC6C98}" type="datetimeFigureOut">
              <a:rPr lang="nl-NL" smtClean="0"/>
              <a:t>27-12-2018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0B111-ED8D-4758-95A4-536C776D9E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3573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709C-E792-4C96-BA6E-0093CFDC6C98}" type="datetimeFigureOut">
              <a:rPr lang="nl-NL" smtClean="0"/>
              <a:t>27-12-2018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0B111-ED8D-4758-95A4-536C776D9E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8083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709C-E792-4C96-BA6E-0093CFDC6C98}" type="datetimeFigureOut">
              <a:rPr lang="nl-NL" smtClean="0"/>
              <a:t>27-12-2018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0B111-ED8D-4758-95A4-536C776D9E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1713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709C-E792-4C96-BA6E-0093CFDC6C98}" type="datetimeFigureOut">
              <a:rPr lang="nl-NL" smtClean="0"/>
              <a:t>27-12-2018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0B111-ED8D-4758-95A4-536C776D9E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6631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709C-E792-4C96-BA6E-0093CFDC6C98}" type="datetimeFigureOut">
              <a:rPr lang="nl-NL" smtClean="0"/>
              <a:t>27-12-2018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0B111-ED8D-4758-95A4-536C776D9E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3999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3709C-E792-4C96-BA6E-0093CFDC6C98}" type="datetimeFigureOut">
              <a:rPr lang="nl-NL" smtClean="0"/>
              <a:t>27-12-2018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0B111-ED8D-4758-95A4-536C776D9E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6857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3709C-E792-4C96-BA6E-0093CFDC6C98}" type="datetimeFigureOut">
              <a:rPr lang="nl-NL" smtClean="0"/>
              <a:t>27-12-2018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0B111-ED8D-4758-95A4-536C776D9EE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0587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9163927" cy="50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4424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9129401" cy="508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5934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86638"/>
            <a:ext cx="9144000" cy="507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1410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5928"/>
            <a:ext cx="9144000" cy="5062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8019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5930"/>
            <a:ext cx="9144000" cy="506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4063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7334"/>
            <a:ext cx="9144000" cy="508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2691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9" y="1816384"/>
            <a:ext cx="9088806" cy="504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6673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4888"/>
            <a:ext cx="9143999" cy="508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4582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2" y="1766042"/>
            <a:ext cx="9146332" cy="509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1773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1253"/>
            <a:ext cx="9144000" cy="509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6413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5748"/>
            <a:ext cx="9151448" cy="5076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9035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" y="1792617"/>
            <a:ext cx="9144000" cy="506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542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7604"/>
            <a:ext cx="9102760" cy="506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4998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1" y="1807010"/>
            <a:ext cx="9118020" cy="505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8239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6026"/>
            <a:ext cx="9144000" cy="5072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935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2551"/>
            <a:ext cx="9144000" cy="508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92816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7" y="1354676"/>
            <a:ext cx="9145367" cy="552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8951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27" y="1776763"/>
            <a:ext cx="9148627" cy="50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597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2661"/>
            <a:ext cx="9144000" cy="507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08987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4" y="1771651"/>
            <a:ext cx="9116026" cy="508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13718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2661"/>
            <a:ext cx="9144000" cy="507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2237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8696"/>
            <a:ext cx="9144000" cy="5089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4620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60" y="1772815"/>
            <a:ext cx="9163857" cy="5101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46386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3537"/>
            <a:ext cx="9144000" cy="5089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958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6949"/>
            <a:ext cx="9228459" cy="514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50113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303648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17251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67" y="1841738"/>
            <a:ext cx="9053017" cy="50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91569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3" y="1728956"/>
            <a:ext cx="9235907" cy="512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96742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00808"/>
            <a:ext cx="9297558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5278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42" y="1700808"/>
            <a:ext cx="9274430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26533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7038"/>
            <a:ext cx="9252520" cy="514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8239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01392"/>
            <a:ext cx="9144000" cy="5083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9575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74008"/>
            <a:ext cx="9144000" cy="5083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279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72816"/>
            <a:ext cx="9146144" cy="508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54512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1351"/>
            <a:ext cx="9144000" cy="508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67566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69" y="1771837"/>
            <a:ext cx="9150269" cy="5081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91690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3113" y="1349938"/>
            <a:ext cx="9917113" cy="55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5469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63" y="1318271"/>
            <a:ext cx="9176863" cy="553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53165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7836"/>
            <a:ext cx="9289359" cy="561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2214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4703"/>
            <a:ext cx="9252520" cy="557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82655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2765"/>
            <a:ext cx="9252520" cy="5570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74023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0153"/>
            <a:ext cx="9161117" cy="5527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11532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4889"/>
            <a:ext cx="9144000" cy="550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01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7694"/>
            <a:ext cx="9144000" cy="5510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75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8698"/>
            <a:ext cx="9144000" cy="508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6312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4225"/>
            <a:ext cx="9144000" cy="508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3361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07008"/>
            <a:ext cx="9144000" cy="507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399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53" y="1759473"/>
            <a:ext cx="9159353" cy="509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868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0" y="1795491"/>
            <a:ext cx="9122069" cy="506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89259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Diavoorstelling (4:3)</PresentationFormat>
  <Paragraphs>0</Paragraphs>
  <Slides>49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49</vt:i4>
      </vt:variant>
    </vt:vector>
  </HeadingPairs>
  <TitlesOfParts>
    <vt:vector size="50" baseType="lpstr"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Oogziekenhuis Rotterdam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Mariska van der Gaag</dc:creator>
  <cp:lastModifiedBy>Mariska van der Gaag</cp:lastModifiedBy>
  <cp:revision>4</cp:revision>
  <dcterms:created xsi:type="dcterms:W3CDTF">2018-12-27T11:03:00Z</dcterms:created>
  <dcterms:modified xsi:type="dcterms:W3CDTF">2018-12-27T11:43:53Z</dcterms:modified>
</cp:coreProperties>
</file>