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3" r:id="rId5"/>
    <p:sldId id="257" r:id="rId6"/>
    <p:sldId id="258" r:id="rId7"/>
    <p:sldId id="259" r:id="rId8"/>
    <p:sldId id="260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68" r:id="rId19"/>
    <p:sldId id="274" r:id="rId20"/>
    <p:sldId id="275" r:id="rId21"/>
    <p:sldId id="276" r:id="rId22"/>
    <p:sldId id="277" r:id="rId23"/>
    <p:sldId id="278" r:id="rId24"/>
    <p:sldId id="279" r:id="rId25"/>
    <p:sldId id="285" r:id="rId26"/>
    <p:sldId id="286" r:id="rId27"/>
    <p:sldId id="287" r:id="rId28"/>
    <p:sldId id="280" r:id="rId29"/>
    <p:sldId id="284" r:id="rId30"/>
    <p:sldId id="281" r:id="rId31"/>
    <p:sldId id="282" r:id="rId32"/>
    <p:sldId id="283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52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04640-5AC0-4E7A-BF83-9C32CC64C774}" type="datetimeFigureOut">
              <a:rPr lang="nl-NL" smtClean="0"/>
              <a:t>27-12-2018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D210-5C84-457C-897A-F46CB62CD3C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7636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04640-5AC0-4E7A-BF83-9C32CC64C774}" type="datetimeFigureOut">
              <a:rPr lang="nl-NL" smtClean="0"/>
              <a:t>27-12-2018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D210-5C84-457C-897A-F46CB62CD3C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6083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04640-5AC0-4E7A-BF83-9C32CC64C774}" type="datetimeFigureOut">
              <a:rPr lang="nl-NL" smtClean="0"/>
              <a:t>27-12-2018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D210-5C84-457C-897A-F46CB62CD3C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885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04640-5AC0-4E7A-BF83-9C32CC64C774}" type="datetimeFigureOut">
              <a:rPr lang="nl-NL" smtClean="0"/>
              <a:t>27-12-2018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D210-5C84-457C-897A-F46CB62CD3C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0824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04640-5AC0-4E7A-BF83-9C32CC64C774}" type="datetimeFigureOut">
              <a:rPr lang="nl-NL" smtClean="0"/>
              <a:t>27-12-2018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D210-5C84-457C-897A-F46CB62CD3C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864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04640-5AC0-4E7A-BF83-9C32CC64C774}" type="datetimeFigureOut">
              <a:rPr lang="nl-NL" smtClean="0"/>
              <a:t>27-12-2018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D210-5C84-457C-897A-F46CB62CD3C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3729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04640-5AC0-4E7A-BF83-9C32CC64C774}" type="datetimeFigureOut">
              <a:rPr lang="nl-NL" smtClean="0"/>
              <a:t>27-12-2018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D210-5C84-457C-897A-F46CB62CD3C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1946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04640-5AC0-4E7A-BF83-9C32CC64C774}" type="datetimeFigureOut">
              <a:rPr lang="nl-NL" smtClean="0"/>
              <a:t>27-12-2018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D210-5C84-457C-897A-F46CB62CD3C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6366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04640-5AC0-4E7A-BF83-9C32CC64C774}" type="datetimeFigureOut">
              <a:rPr lang="nl-NL" smtClean="0"/>
              <a:t>27-12-2018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D210-5C84-457C-897A-F46CB62CD3C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0736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04640-5AC0-4E7A-BF83-9C32CC64C774}" type="datetimeFigureOut">
              <a:rPr lang="nl-NL" smtClean="0"/>
              <a:t>27-12-2018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D210-5C84-457C-897A-F46CB62CD3C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834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04640-5AC0-4E7A-BF83-9C32CC64C774}" type="datetimeFigureOut">
              <a:rPr lang="nl-NL" smtClean="0"/>
              <a:t>27-12-2018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D210-5C84-457C-897A-F46CB62CD3C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2686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04640-5AC0-4E7A-BF83-9C32CC64C774}" type="datetimeFigureOut">
              <a:rPr lang="nl-NL" smtClean="0"/>
              <a:t>27-12-2018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DD210-5C84-457C-897A-F46CB62CD3C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6220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photos.google.com/share/AF1QipPC8pAjksW_4nLkSGqEj24Ja_71lKqEtj3NHtXbAPF75Yh8VZlTHioacovQ7HEcBw?key=aXpCbUFFWW5OYlBiRnQwWUpwNEpVdk11ZjdlNlR3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" y="208685"/>
            <a:ext cx="9153241" cy="660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365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158"/>
            <a:ext cx="9144000" cy="659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5675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32" y="204934"/>
            <a:ext cx="9174832" cy="663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126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117"/>
            <a:ext cx="9144000" cy="663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2889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18" y="219765"/>
            <a:ext cx="9177017" cy="663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715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975"/>
            <a:ext cx="9144000" cy="659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01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17" y="232515"/>
            <a:ext cx="9168617" cy="663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833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272"/>
            <a:ext cx="9144000" cy="660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234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4876"/>
            <a:ext cx="9036496" cy="652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386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574"/>
            <a:ext cx="9144000" cy="659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711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037"/>
            <a:ext cx="9144000" cy="662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7413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" y="217877"/>
            <a:ext cx="9143659" cy="664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36229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64" y="227839"/>
            <a:ext cx="9156964" cy="6630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26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12" y="237685"/>
            <a:ext cx="9168811" cy="662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20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86" y="237231"/>
            <a:ext cx="9149486" cy="662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48440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0" y="261013"/>
            <a:ext cx="9123800" cy="65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487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797"/>
            <a:ext cx="9144000" cy="660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328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486"/>
            <a:ext cx="9252520" cy="669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5585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671"/>
            <a:ext cx="9252520" cy="667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275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2770" name="Picture 2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415"/>
            <a:ext cx="9252520" cy="6683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3628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289"/>
            <a:ext cx="9144000" cy="6626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77838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9"/>
            <a:ext cx="9138659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190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415"/>
            <a:ext cx="9144000" cy="6613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0687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025"/>
            <a:ext cx="9144000" cy="6584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48737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241"/>
            <a:ext cx="9144000" cy="658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87798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805"/>
            <a:ext cx="9144000" cy="6605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7360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" y="226101"/>
            <a:ext cx="9677819" cy="663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27109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611"/>
            <a:ext cx="9144000" cy="660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2336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973"/>
            <a:ext cx="9684568" cy="660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1033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8" y="240535"/>
            <a:ext cx="9122102" cy="659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8668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640"/>
            <a:ext cx="9144000" cy="6610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81619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3"/>
            <a:ext cx="9116830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83219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3792"/>
            <a:ext cx="9144000" cy="603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57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152"/>
            <a:ext cx="9144000" cy="658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796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265"/>
            <a:ext cx="9144000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069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427"/>
            <a:ext cx="9144000" cy="6615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6008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08" y="233863"/>
            <a:ext cx="9155507" cy="6620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199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226"/>
            <a:ext cx="9144000" cy="6620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6914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9820"/>
            <a:ext cx="9144000" cy="603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69647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Diavoorstelling (4:3)</PresentationFormat>
  <Paragraphs>0</Paragraphs>
  <Slides>39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39</vt:i4>
      </vt:variant>
    </vt:vector>
  </HeadingPairs>
  <TitlesOfParts>
    <vt:vector size="40" baseType="lpstr"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Oogziekenhuis Rotterdam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Mariska van der Gaag</dc:creator>
  <cp:lastModifiedBy>Mariska van der Gaag</cp:lastModifiedBy>
  <cp:revision>4</cp:revision>
  <dcterms:created xsi:type="dcterms:W3CDTF">2018-12-27T11:44:32Z</dcterms:created>
  <dcterms:modified xsi:type="dcterms:W3CDTF">2018-12-27T12:23:40Z</dcterms:modified>
</cp:coreProperties>
</file>